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18288000" cy="10287000"/>
  <p:notesSz cx="6858000" cy="9144000"/>
  <p:embeddedFontLst>
    <p:embeddedFont>
      <p:font typeface="Calibri (MS)" panose="020B0604020202020204" charset="0"/>
      <p:regular r:id="rId43"/>
    </p:embeddedFont>
    <p:embeddedFont>
      <p:font typeface="Roboto Bold" panose="020B0604020202020204" charset="0"/>
      <p:regular r:id="rId44"/>
    </p:embeddedFont>
    <p:embeddedFont>
      <p:font typeface="Nunito Bold" panose="020B0604020202020204" charset="0"/>
      <p:regular r:id="rId45"/>
      <p:bold r:id="rId46"/>
    </p:embeddedFont>
    <p:embeddedFont>
      <p:font typeface="Roboto" panose="020B0604020202020204" charset="0"/>
      <p:regular r:id="rId47"/>
    </p:embeddedFont>
    <p:embeddedFont>
      <p:font typeface="Calibri (MS) Bold" panose="020B0604020202020204" charset="0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2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701332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327573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332265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242356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0679161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13419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0823437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114379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494478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05962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17634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396103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2964353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295063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517272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3508580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4030904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985557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9940000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733078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926433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135395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15-Jul-23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6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openxmlformats.org/officeDocument/2006/relationships/image" Target="../media/image10.svg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5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image" Target="../media/image26.svg"/><Relationship Id="rId10" Type="http://schemas.openxmlformats.org/officeDocument/2006/relationships/image" Target="../media/image8.svg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4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13.png"/><Relationship Id="rId30" Type="http://schemas.openxmlformats.org/officeDocument/2006/relationships/image" Target="../media/image2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image" Target="../media/image8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0" Type="http://schemas.openxmlformats.org/officeDocument/2006/relationships/image" Target="../media/image80.svg"/><Relationship Id="rId4" Type="http://schemas.openxmlformats.org/officeDocument/2006/relationships/image" Target="../media/image74.sv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1.png"/><Relationship Id="rId7" Type="http://schemas.openxmlformats.org/officeDocument/2006/relationships/image" Target="../media/image2.png"/><Relationship Id="rId12" Type="http://schemas.openxmlformats.org/officeDocument/2006/relationships/image" Target="../media/image84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42.png"/><Relationship Id="rId5" Type="http://schemas.openxmlformats.org/officeDocument/2006/relationships/image" Target="../media/image22.png"/><Relationship Id="rId10" Type="http://schemas.openxmlformats.org/officeDocument/2006/relationships/image" Target="../media/image6.svg"/><Relationship Id="rId4" Type="http://schemas.openxmlformats.org/officeDocument/2006/relationships/image" Target="../media/image42.sv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13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image" Target="../media/image82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0" Type="http://schemas.openxmlformats.org/officeDocument/2006/relationships/image" Target="../media/image80.svg"/><Relationship Id="rId4" Type="http://schemas.openxmlformats.org/officeDocument/2006/relationships/image" Target="../media/image74.svg"/><Relationship Id="rId9" Type="http://schemas.openxmlformats.org/officeDocument/2006/relationships/image" Target="../media/image40.png"/><Relationship Id="rId14" Type="http://schemas.openxmlformats.org/officeDocument/2006/relationships/image" Target="../media/image8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1.png"/><Relationship Id="rId7" Type="http://schemas.openxmlformats.org/officeDocument/2006/relationships/image" Target="../media/image2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43.png"/><Relationship Id="rId5" Type="http://schemas.openxmlformats.org/officeDocument/2006/relationships/image" Target="../media/image22.png"/><Relationship Id="rId10" Type="http://schemas.openxmlformats.org/officeDocument/2006/relationships/image" Target="../media/image6.svg"/><Relationship Id="rId4" Type="http://schemas.openxmlformats.org/officeDocument/2006/relationships/image" Target="../media/image42.svg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47.png"/><Relationship Id="rId18" Type="http://schemas.openxmlformats.org/officeDocument/2006/relationships/image" Target="../media/image98.svg"/><Relationship Id="rId3" Type="http://schemas.openxmlformats.org/officeDocument/2006/relationships/image" Target="../media/image37.png"/><Relationship Id="rId7" Type="http://schemas.openxmlformats.org/officeDocument/2006/relationships/image" Target="../media/image43.png"/><Relationship Id="rId12" Type="http://schemas.openxmlformats.org/officeDocument/2006/relationships/image" Target="../media/image92.sv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96.svg"/><Relationship Id="rId20" Type="http://schemas.openxmlformats.org/officeDocument/2006/relationships/image" Target="../media/image10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svg"/><Relationship Id="rId11" Type="http://schemas.openxmlformats.org/officeDocument/2006/relationships/image" Target="../media/image46.png"/><Relationship Id="rId5" Type="http://schemas.openxmlformats.org/officeDocument/2006/relationships/image" Target="../media/image44.png"/><Relationship Id="rId15" Type="http://schemas.openxmlformats.org/officeDocument/2006/relationships/image" Target="../media/image48.png"/><Relationship Id="rId10" Type="http://schemas.openxmlformats.org/officeDocument/2006/relationships/image" Target="../media/image90.svg"/><Relationship Id="rId19" Type="http://schemas.openxmlformats.org/officeDocument/2006/relationships/image" Target="../media/image50.png"/><Relationship Id="rId4" Type="http://schemas.openxmlformats.org/officeDocument/2006/relationships/image" Target="../media/image74.svg"/><Relationship Id="rId9" Type="http://schemas.openxmlformats.org/officeDocument/2006/relationships/image" Target="../media/image45.png"/><Relationship Id="rId14" Type="http://schemas.openxmlformats.org/officeDocument/2006/relationships/image" Target="../media/image9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53.png"/><Relationship Id="rId5" Type="http://schemas.openxmlformats.org/officeDocument/2006/relationships/image" Target="../media/image22.png"/><Relationship Id="rId10" Type="http://schemas.openxmlformats.org/officeDocument/2006/relationships/image" Target="../media/image6.svg"/><Relationship Id="rId4" Type="http://schemas.openxmlformats.org/officeDocument/2006/relationships/image" Target="../media/image42.svg"/><Relationship Id="rId9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13" Type="http://schemas.openxmlformats.org/officeDocument/2006/relationships/image" Target="../media/image59.png"/><Relationship Id="rId18" Type="http://schemas.openxmlformats.org/officeDocument/2006/relationships/image" Target="../media/image119.sv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12" Type="http://schemas.openxmlformats.org/officeDocument/2006/relationships/image" Target="../media/image113.sv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svg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5" Type="http://schemas.openxmlformats.org/officeDocument/2006/relationships/image" Target="../media/image60.png"/><Relationship Id="rId10" Type="http://schemas.openxmlformats.org/officeDocument/2006/relationships/image" Target="../media/image111.svg"/><Relationship Id="rId19" Type="http://schemas.openxmlformats.org/officeDocument/2006/relationships/image" Target="../media/image62.png"/><Relationship Id="rId4" Type="http://schemas.openxmlformats.org/officeDocument/2006/relationships/image" Target="../media/image105.svg"/><Relationship Id="rId9" Type="http://schemas.openxmlformats.org/officeDocument/2006/relationships/image" Target="../media/image57.png"/><Relationship Id="rId14" Type="http://schemas.openxmlformats.org/officeDocument/2006/relationships/image" Target="../media/image11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13" Type="http://schemas.openxmlformats.org/officeDocument/2006/relationships/image" Target="../media/image68.png"/><Relationship Id="rId18" Type="http://schemas.openxmlformats.org/officeDocument/2006/relationships/image" Target="../media/image136.svg"/><Relationship Id="rId26" Type="http://schemas.openxmlformats.org/officeDocument/2006/relationships/image" Target="../media/image144.svg"/><Relationship Id="rId3" Type="http://schemas.openxmlformats.org/officeDocument/2006/relationships/image" Target="../media/image63.png"/><Relationship Id="rId21" Type="http://schemas.openxmlformats.org/officeDocument/2006/relationships/image" Target="../media/image72.png"/><Relationship Id="rId7" Type="http://schemas.openxmlformats.org/officeDocument/2006/relationships/image" Target="../media/image65.png"/><Relationship Id="rId12" Type="http://schemas.openxmlformats.org/officeDocument/2006/relationships/image" Target="../media/image130.svg"/><Relationship Id="rId17" Type="http://schemas.openxmlformats.org/officeDocument/2006/relationships/image" Target="../media/image70.png"/><Relationship Id="rId25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34.svg"/><Relationship Id="rId20" Type="http://schemas.openxmlformats.org/officeDocument/2006/relationships/image" Target="../media/image13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svg"/><Relationship Id="rId11" Type="http://schemas.openxmlformats.org/officeDocument/2006/relationships/image" Target="../media/image67.png"/><Relationship Id="rId24" Type="http://schemas.openxmlformats.org/officeDocument/2006/relationships/image" Target="../media/image142.svg"/><Relationship Id="rId5" Type="http://schemas.openxmlformats.org/officeDocument/2006/relationships/image" Target="../media/image64.png"/><Relationship Id="rId15" Type="http://schemas.openxmlformats.org/officeDocument/2006/relationships/image" Target="../media/image69.png"/><Relationship Id="rId23" Type="http://schemas.openxmlformats.org/officeDocument/2006/relationships/image" Target="../media/image73.png"/><Relationship Id="rId10" Type="http://schemas.openxmlformats.org/officeDocument/2006/relationships/image" Target="../media/image128.svg"/><Relationship Id="rId19" Type="http://schemas.openxmlformats.org/officeDocument/2006/relationships/image" Target="../media/image71.png"/><Relationship Id="rId4" Type="http://schemas.openxmlformats.org/officeDocument/2006/relationships/image" Target="../media/image122.svg"/><Relationship Id="rId9" Type="http://schemas.openxmlformats.org/officeDocument/2006/relationships/image" Target="../media/image66.png"/><Relationship Id="rId14" Type="http://schemas.openxmlformats.org/officeDocument/2006/relationships/image" Target="../media/image132.svg"/><Relationship Id="rId22" Type="http://schemas.openxmlformats.org/officeDocument/2006/relationships/image" Target="../media/image14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12" Type="http://schemas.openxmlformats.org/officeDocument/2006/relationships/image" Target="../media/image102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79.png"/><Relationship Id="rId5" Type="http://schemas.openxmlformats.org/officeDocument/2006/relationships/image" Target="../media/image76.png"/><Relationship Id="rId10" Type="http://schemas.openxmlformats.org/officeDocument/2006/relationships/image" Target="../media/image81.svg"/><Relationship Id="rId4" Type="http://schemas.openxmlformats.org/officeDocument/2006/relationships/image" Target="../media/image210.svg"/><Relationship Id="rId9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15.png"/><Relationship Id="rId5" Type="http://schemas.openxmlformats.org/officeDocument/2006/relationships/image" Target="../media/image17.png"/><Relationship Id="rId10" Type="http://schemas.openxmlformats.org/officeDocument/2006/relationships/image" Target="../media/image36.svg"/><Relationship Id="rId4" Type="http://schemas.openxmlformats.org/officeDocument/2006/relationships/image" Target="../media/image32.sv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svg"/><Relationship Id="rId13" Type="http://schemas.openxmlformats.org/officeDocument/2006/relationships/image" Target="../media/image19.svg"/><Relationship Id="rId3" Type="http://schemas.openxmlformats.org/officeDocument/2006/relationships/image" Target="../media/image77.png"/><Relationship Id="rId7" Type="http://schemas.openxmlformats.org/officeDocument/2006/relationships/image" Target="../media/image44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svg"/><Relationship Id="rId11" Type="http://schemas.openxmlformats.org/officeDocument/2006/relationships/image" Target="../media/image81.png"/><Relationship Id="rId5" Type="http://schemas.openxmlformats.org/officeDocument/2006/relationships/image" Target="../media/image37.png"/><Relationship Id="rId10" Type="http://schemas.openxmlformats.org/officeDocument/2006/relationships/image" Target="../media/image160.svg"/><Relationship Id="rId4" Type="http://schemas.openxmlformats.org/officeDocument/2006/relationships/image" Target="../media/image61.svg"/><Relationship Id="rId9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82.png"/><Relationship Id="rId4" Type="http://schemas.openxmlformats.org/officeDocument/2006/relationships/image" Target="../media/image6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77.png"/><Relationship Id="rId7" Type="http://schemas.openxmlformats.org/officeDocument/2006/relationships/image" Target="../media/image83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svg"/><Relationship Id="rId11" Type="http://schemas.openxmlformats.org/officeDocument/2006/relationships/image" Target="../media/image85.png"/><Relationship Id="rId5" Type="http://schemas.openxmlformats.org/officeDocument/2006/relationships/image" Target="../media/image44.png"/><Relationship Id="rId10" Type="http://schemas.openxmlformats.org/officeDocument/2006/relationships/image" Target="../media/image25.svg"/><Relationship Id="rId4" Type="http://schemas.openxmlformats.org/officeDocument/2006/relationships/image" Target="../media/image61.svg"/><Relationship Id="rId9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77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86.png"/><Relationship Id="rId4" Type="http://schemas.openxmlformats.org/officeDocument/2006/relationships/image" Target="../media/image6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15.png"/><Relationship Id="rId5" Type="http://schemas.openxmlformats.org/officeDocument/2006/relationships/image" Target="../media/image17.png"/><Relationship Id="rId10" Type="http://schemas.openxmlformats.org/officeDocument/2006/relationships/image" Target="../media/image36.svg"/><Relationship Id="rId4" Type="http://schemas.openxmlformats.org/officeDocument/2006/relationships/image" Target="../media/image32.sv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png"/><Relationship Id="rId18" Type="http://schemas.openxmlformats.org/officeDocument/2006/relationships/image" Target="../media/image161.svg"/><Relationship Id="rId26" Type="http://schemas.openxmlformats.org/officeDocument/2006/relationships/image" Target="../media/image240.svg"/><Relationship Id="rId39" Type="http://schemas.openxmlformats.org/officeDocument/2006/relationships/image" Target="../media/image107.png"/><Relationship Id="rId21" Type="http://schemas.openxmlformats.org/officeDocument/2006/relationships/image" Target="../media/image98.png"/><Relationship Id="rId34" Type="http://schemas.openxmlformats.org/officeDocument/2006/relationships/image" Target="../media/image320.svg"/><Relationship Id="rId7" Type="http://schemas.openxmlformats.org/officeDocument/2006/relationships/image" Target="../media/image91.png"/><Relationship Id="rId12" Type="http://schemas.openxmlformats.org/officeDocument/2006/relationships/image" Target="../media/image104.svg"/><Relationship Id="rId17" Type="http://schemas.openxmlformats.org/officeDocument/2006/relationships/image" Target="../media/image96.png"/><Relationship Id="rId25" Type="http://schemas.openxmlformats.org/officeDocument/2006/relationships/image" Target="../media/image100.png"/><Relationship Id="rId33" Type="http://schemas.openxmlformats.org/officeDocument/2006/relationships/image" Target="../media/image104.png"/><Relationship Id="rId38" Type="http://schemas.openxmlformats.org/officeDocument/2006/relationships/image" Target="../media/image360.sv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43.svg"/><Relationship Id="rId20" Type="http://schemas.openxmlformats.org/officeDocument/2006/relationships/image" Target="../media/image180.svg"/><Relationship Id="rId29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11" Type="http://schemas.openxmlformats.org/officeDocument/2006/relationships/image" Target="../media/image93.png"/><Relationship Id="rId24" Type="http://schemas.openxmlformats.org/officeDocument/2006/relationships/image" Target="../media/image220.svg"/><Relationship Id="rId32" Type="http://schemas.openxmlformats.org/officeDocument/2006/relationships/image" Target="../media/image300.svg"/><Relationship Id="rId37" Type="http://schemas.openxmlformats.org/officeDocument/2006/relationships/image" Target="../media/image106.png"/><Relationship Id="rId40" Type="http://schemas.openxmlformats.org/officeDocument/2006/relationships/image" Target="../media/image380.svg"/><Relationship Id="rId5" Type="http://schemas.openxmlformats.org/officeDocument/2006/relationships/image" Target="../media/image90.png"/><Relationship Id="rId15" Type="http://schemas.openxmlformats.org/officeDocument/2006/relationships/image" Target="../media/image95.png"/><Relationship Id="rId23" Type="http://schemas.openxmlformats.org/officeDocument/2006/relationships/image" Target="../media/image99.png"/><Relationship Id="rId28" Type="http://schemas.openxmlformats.org/officeDocument/2006/relationships/image" Target="../media/image260.svg"/><Relationship Id="rId36" Type="http://schemas.openxmlformats.org/officeDocument/2006/relationships/image" Target="../media/image340.svg"/><Relationship Id="rId10" Type="http://schemas.openxmlformats.org/officeDocument/2006/relationships/image" Target="../media/image83.svg"/><Relationship Id="rId19" Type="http://schemas.openxmlformats.org/officeDocument/2006/relationships/image" Target="../media/image97.png"/><Relationship Id="rId31" Type="http://schemas.openxmlformats.org/officeDocument/2006/relationships/image" Target="../media/image103.png"/><Relationship Id="rId4" Type="http://schemas.openxmlformats.org/officeDocument/2006/relationships/image" Target="../media/image211.svg"/><Relationship Id="rId9" Type="http://schemas.openxmlformats.org/officeDocument/2006/relationships/image" Target="../media/image92.png"/><Relationship Id="rId14" Type="http://schemas.openxmlformats.org/officeDocument/2006/relationships/image" Target="../media/image121.svg"/><Relationship Id="rId22" Type="http://schemas.openxmlformats.org/officeDocument/2006/relationships/image" Target="../media/image200.svg"/><Relationship Id="rId27" Type="http://schemas.openxmlformats.org/officeDocument/2006/relationships/image" Target="../media/image101.png"/><Relationship Id="rId30" Type="http://schemas.openxmlformats.org/officeDocument/2006/relationships/image" Target="../media/image280.svg"/><Relationship Id="rId35" Type="http://schemas.openxmlformats.org/officeDocument/2006/relationships/image" Target="../media/image105.png"/><Relationship Id="rId8" Type="http://schemas.openxmlformats.org/officeDocument/2006/relationships/image" Target="../media/image63.svg"/><Relationship Id="rId3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svg"/><Relationship Id="rId13" Type="http://schemas.openxmlformats.org/officeDocument/2006/relationships/image" Target="../media/image113.png"/><Relationship Id="rId18" Type="http://schemas.openxmlformats.org/officeDocument/2006/relationships/image" Target="../media/image540.svg"/><Relationship Id="rId3" Type="http://schemas.openxmlformats.org/officeDocument/2006/relationships/image" Target="../media/image108.png"/><Relationship Id="rId7" Type="http://schemas.openxmlformats.org/officeDocument/2006/relationships/image" Target="../media/image110.png"/><Relationship Id="rId12" Type="http://schemas.openxmlformats.org/officeDocument/2006/relationships/image" Target="../media/image480.svg"/><Relationship Id="rId17" Type="http://schemas.openxmlformats.org/officeDocument/2006/relationships/image" Target="../media/image115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5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0.svg"/><Relationship Id="rId11" Type="http://schemas.openxmlformats.org/officeDocument/2006/relationships/image" Target="../media/image112.png"/><Relationship Id="rId5" Type="http://schemas.openxmlformats.org/officeDocument/2006/relationships/image" Target="../media/image109.png"/><Relationship Id="rId15" Type="http://schemas.openxmlformats.org/officeDocument/2006/relationships/image" Target="../media/image114.png"/><Relationship Id="rId10" Type="http://schemas.openxmlformats.org/officeDocument/2006/relationships/image" Target="../media/image460.svg"/><Relationship Id="rId4" Type="http://schemas.openxmlformats.org/officeDocument/2006/relationships/image" Target="../media/image400.svg"/><Relationship Id="rId9" Type="http://schemas.openxmlformats.org/officeDocument/2006/relationships/image" Target="../media/image111.png"/><Relationship Id="rId14" Type="http://schemas.openxmlformats.org/officeDocument/2006/relationships/image" Target="../media/image500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svg"/><Relationship Id="rId13" Type="http://schemas.openxmlformats.org/officeDocument/2006/relationships/image" Target="../media/image113.png"/><Relationship Id="rId18" Type="http://schemas.openxmlformats.org/officeDocument/2006/relationships/image" Target="../media/image540.svg"/><Relationship Id="rId3" Type="http://schemas.openxmlformats.org/officeDocument/2006/relationships/image" Target="../media/image108.png"/><Relationship Id="rId7" Type="http://schemas.openxmlformats.org/officeDocument/2006/relationships/image" Target="../media/image110.png"/><Relationship Id="rId12" Type="http://schemas.openxmlformats.org/officeDocument/2006/relationships/image" Target="../media/image480.svg"/><Relationship Id="rId17" Type="http://schemas.openxmlformats.org/officeDocument/2006/relationships/image" Target="../media/image115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5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0.svg"/><Relationship Id="rId11" Type="http://schemas.openxmlformats.org/officeDocument/2006/relationships/image" Target="../media/image112.png"/><Relationship Id="rId5" Type="http://schemas.openxmlformats.org/officeDocument/2006/relationships/image" Target="../media/image109.png"/><Relationship Id="rId15" Type="http://schemas.openxmlformats.org/officeDocument/2006/relationships/image" Target="../media/image114.png"/><Relationship Id="rId10" Type="http://schemas.openxmlformats.org/officeDocument/2006/relationships/image" Target="../media/image460.svg"/><Relationship Id="rId4" Type="http://schemas.openxmlformats.org/officeDocument/2006/relationships/image" Target="../media/image400.svg"/><Relationship Id="rId9" Type="http://schemas.openxmlformats.org/officeDocument/2006/relationships/image" Target="../media/image111.png"/><Relationship Id="rId14" Type="http://schemas.openxmlformats.org/officeDocument/2006/relationships/image" Target="../media/image500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svg"/><Relationship Id="rId13" Type="http://schemas.openxmlformats.org/officeDocument/2006/relationships/image" Target="../media/image118.png"/><Relationship Id="rId18" Type="http://schemas.openxmlformats.org/officeDocument/2006/relationships/image" Target="../media/image620.svg"/><Relationship Id="rId3" Type="http://schemas.openxmlformats.org/officeDocument/2006/relationships/image" Target="../media/image116.png"/><Relationship Id="rId21" Type="http://schemas.openxmlformats.org/officeDocument/2006/relationships/image" Target="../media/image121.png"/><Relationship Id="rId7" Type="http://schemas.openxmlformats.org/officeDocument/2006/relationships/image" Target="../media/image111.png"/><Relationship Id="rId12" Type="http://schemas.openxmlformats.org/officeDocument/2006/relationships/image" Target="../media/image420.svg"/><Relationship Id="rId17" Type="http://schemas.openxmlformats.org/officeDocument/2006/relationships/image" Target="../media/image119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440.svg"/><Relationship Id="rId20" Type="http://schemas.openxmlformats.org/officeDocument/2006/relationships/image" Target="../media/image6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0.svg"/><Relationship Id="rId11" Type="http://schemas.openxmlformats.org/officeDocument/2006/relationships/image" Target="../media/image109.png"/><Relationship Id="rId24" Type="http://schemas.openxmlformats.org/officeDocument/2006/relationships/image" Target="../media/image680.svg"/><Relationship Id="rId5" Type="http://schemas.openxmlformats.org/officeDocument/2006/relationships/image" Target="../media/image117.png"/><Relationship Id="rId15" Type="http://schemas.openxmlformats.org/officeDocument/2006/relationships/image" Target="../media/image110.png"/><Relationship Id="rId23" Type="http://schemas.openxmlformats.org/officeDocument/2006/relationships/image" Target="../media/image122.png"/><Relationship Id="rId10" Type="http://schemas.openxmlformats.org/officeDocument/2006/relationships/image" Target="../media/image480.svg"/><Relationship Id="rId19" Type="http://schemas.openxmlformats.org/officeDocument/2006/relationships/image" Target="../media/image120.png"/><Relationship Id="rId4" Type="http://schemas.openxmlformats.org/officeDocument/2006/relationships/image" Target="../media/image560.svg"/><Relationship Id="rId9" Type="http://schemas.openxmlformats.org/officeDocument/2006/relationships/image" Target="../media/image112.png"/><Relationship Id="rId14" Type="http://schemas.openxmlformats.org/officeDocument/2006/relationships/image" Target="../media/image600.svg"/><Relationship Id="rId22" Type="http://schemas.openxmlformats.org/officeDocument/2006/relationships/image" Target="../media/image660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svg"/><Relationship Id="rId13" Type="http://schemas.openxmlformats.org/officeDocument/2006/relationships/image" Target="../media/image126.png"/><Relationship Id="rId18" Type="http://schemas.openxmlformats.org/officeDocument/2006/relationships/image" Target="../media/image800.sv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740.svg"/><Relationship Id="rId17" Type="http://schemas.openxmlformats.org/officeDocument/2006/relationships/image" Target="../media/image128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780.svg"/><Relationship Id="rId20" Type="http://schemas.openxmlformats.org/officeDocument/2006/relationships/image" Target="../media/image8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svg"/><Relationship Id="rId11" Type="http://schemas.openxmlformats.org/officeDocument/2006/relationships/image" Target="../media/image125.png"/><Relationship Id="rId5" Type="http://schemas.openxmlformats.org/officeDocument/2006/relationships/image" Target="../media/image111.png"/><Relationship Id="rId15" Type="http://schemas.openxmlformats.org/officeDocument/2006/relationships/image" Target="../media/image127.png"/><Relationship Id="rId10" Type="http://schemas.openxmlformats.org/officeDocument/2006/relationships/image" Target="../media/image720.svg"/><Relationship Id="rId19" Type="http://schemas.openxmlformats.org/officeDocument/2006/relationships/image" Target="../media/image129.png"/><Relationship Id="rId4" Type="http://schemas.openxmlformats.org/officeDocument/2006/relationships/image" Target="../media/image620.svg"/><Relationship Id="rId9" Type="http://schemas.openxmlformats.org/officeDocument/2006/relationships/image" Target="../media/image124.png"/><Relationship Id="rId14" Type="http://schemas.openxmlformats.org/officeDocument/2006/relationships/image" Target="../media/image760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svg"/><Relationship Id="rId13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12.png"/><Relationship Id="rId12" Type="http://schemas.openxmlformats.org/officeDocument/2006/relationships/image" Target="../media/image440.sv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68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0.svg"/><Relationship Id="rId11" Type="http://schemas.openxmlformats.org/officeDocument/2006/relationships/image" Target="../media/image110.png"/><Relationship Id="rId5" Type="http://schemas.openxmlformats.org/officeDocument/2006/relationships/image" Target="../media/image117.png"/><Relationship Id="rId15" Type="http://schemas.openxmlformats.org/officeDocument/2006/relationships/image" Target="../media/image122.png"/><Relationship Id="rId10" Type="http://schemas.openxmlformats.org/officeDocument/2006/relationships/image" Target="../media/image600.svg"/><Relationship Id="rId4" Type="http://schemas.openxmlformats.org/officeDocument/2006/relationships/image" Target="../media/image560.svg"/><Relationship Id="rId9" Type="http://schemas.openxmlformats.org/officeDocument/2006/relationships/image" Target="../media/image118.png"/><Relationship Id="rId14" Type="http://schemas.openxmlformats.org/officeDocument/2006/relationships/image" Target="../media/image660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svg"/><Relationship Id="rId13" Type="http://schemas.openxmlformats.org/officeDocument/2006/relationships/image" Target="../media/image123.png"/><Relationship Id="rId18" Type="http://schemas.openxmlformats.org/officeDocument/2006/relationships/image" Target="../media/image860.svg"/><Relationship Id="rId3" Type="http://schemas.openxmlformats.org/officeDocument/2006/relationships/image" Target="../media/image109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660.svg"/><Relationship Id="rId17" Type="http://schemas.openxmlformats.org/officeDocument/2006/relationships/image" Target="../media/image131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840.svg"/><Relationship Id="rId20" Type="http://schemas.openxmlformats.org/officeDocument/2006/relationships/image" Target="../media/image88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svg"/><Relationship Id="rId11" Type="http://schemas.openxmlformats.org/officeDocument/2006/relationships/image" Target="../media/image121.png"/><Relationship Id="rId24" Type="http://schemas.openxmlformats.org/officeDocument/2006/relationships/image" Target="../media/image920.svg"/><Relationship Id="rId5" Type="http://schemas.openxmlformats.org/officeDocument/2006/relationships/image" Target="../media/image110.png"/><Relationship Id="rId15" Type="http://schemas.openxmlformats.org/officeDocument/2006/relationships/image" Target="../media/image130.png"/><Relationship Id="rId23" Type="http://schemas.openxmlformats.org/officeDocument/2006/relationships/image" Target="../media/image134.png"/><Relationship Id="rId10" Type="http://schemas.openxmlformats.org/officeDocument/2006/relationships/image" Target="../media/image460.svg"/><Relationship Id="rId19" Type="http://schemas.openxmlformats.org/officeDocument/2006/relationships/image" Target="../media/image132.png"/><Relationship Id="rId4" Type="http://schemas.openxmlformats.org/officeDocument/2006/relationships/image" Target="../media/image420.svg"/><Relationship Id="rId9" Type="http://schemas.openxmlformats.org/officeDocument/2006/relationships/image" Target="../media/image111.png"/><Relationship Id="rId14" Type="http://schemas.openxmlformats.org/officeDocument/2006/relationships/image" Target="../media/image700.svg"/><Relationship Id="rId22" Type="http://schemas.openxmlformats.org/officeDocument/2006/relationships/image" Target="../media/image900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svg"/><Relationship Id="rId13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12.png"/><Relationship Id="rId12" Type="http://schemas.openxmlformats.org/officeDocument/2006/relationships/image" Target="../media/image440.sv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68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0.svg"/><Relationship Id="rId11" Type="http://schemas.openxmlformats.org/officeDocument/2006/relationships/image" Target="../media/image110.png"/><Relationship Id="rId5" Type="http://schemas.openxmlformats.org/officeDocument/2006/relationships/image" Target="../media/image117.png"/><Relationship Id="rId15" Type="http://schemas.openxmlformats.org/officeDocument/2006/relationships/image" Target="../media/image122.png"/><Relationship Id="rId10" Type="http://schemas.openxmlformats.org/officeDocument/2006/relationships/image" Target="../media/image600.svg"/><Relationship Id="rId4" Type="http://schemas.openxmlformats.org/officeDocument/2006/relationships/image" Target="../media/image560.svg"/><Relationship Id="rId9" Type="http://schemas.openxmlformats.org/officeDocument/2006/relationships/image" Target="../media/image118.png"/><Relationship Id="rId14" Type="http://schemas.openxmlformats.org/officeDocument/2006/relationships/image" Target="../media/image660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svg"/><Relationship Id="rId13" Type="http://schemas.openxmlformats.org/officeDocument/2006/relationships/image" Target="../media/image94.png"/><Relationship Id="rId18" Type="http://schemas.openxmlformats.org/officeDocument/2006/relationships/image" Target="../media/image960.svg"/><Relationship Id="rId3" Type="http://schemas.openxmlformats.org/officeDocument/2006/relationships/image" Target="../media/image108.png"/><Relationship Id="rId21" Type="http://schemas.openxmlformats.org/officeDocument/2006/relationships/image" Target="../media/image52.png"/><Relationship Id="rId7" Type="http://schemas.openxmlformats.org/officeDocument/2006/relationships/image" Target="../media/image135.png"/><Relationship Id="rId12" Type="http://schemas.openxmlformats.org/officeDocument/2006/relationships/image" Target="../media/image200.svg"/><Relationship Id="rId17" Type="http://schemas.openxmlformats.org/officeDocument/2006/relationships/image" Target="../media/image136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43.svg"/><Relationship Id="rId20" Type="http://schemas.openxmlformats.org/officeDocument/2006/relationships/image" Target="../media/image98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0.svg"/><Relationship Id="rId11" Type="http://schemas.openxmlformats.org/officeDocument/2006/relationships/image" Target="../media/image98.png"/><Relationship Id="rId5" Type="http://schemas.openxmlformats.org/officeDocument/2006/relationships/image" Target="../media/image109.png"/><Relationship Id="rId15" Type="http://schemas.openxmlformats.org/officeDocument/2006/relationships/image" Target="../media/image95.png"/><Relationship Id="rId10" Type="http://schemas.openxmlformats.org/officeDocument/2006/relationships/image" Target="../media/image161.svg"/><Relationship Id="rId19" Type="http://schemas.openxmlformats.org/officeDocument/2006/relationships/image" Target="../media/image44.png"/><Relationship Id="rId4" Type="http://schemas.openxmlformats.org/officeDocument/2006/relationships/image" Target="../media/image400.svg"/><Relationship Id="rId9" Type="http://schemas.openxmlformats.org/officeDocument/2006/relationships/image" Target="../media/image96.png"/><Relationship Id="rId14" Type="http://schemas.openxmlformats.org/officeDocument/2006/relationships/image" Target="../media/image12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19.png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svg"/><Relationship Id="rId13" Type="http://schemas.openxmlformats.org/officeDocument/2006/relationships/image" Target="../media/image97.png"/><Relationship Id="rId18" Type="http://schemas.openxmlformats.org/officeDocument/2006/relationships/image" Target="../media/image220.svg"/><Relationship Id="rId3" Type="http://schemas.openxmlformats.org/officeDocument/2006/relationships/image" Target="../media/image116.png"/><Relationship Id="rId21" Type="http://schemas.openxmlformats.org/officeDocument/2006/relationships/image" Target="../media/image138.png"/><Relationship Id="rId7" Type="http://schemas.openxmlformats.org/officeDocument/2006/relationships/image" Target="../media/image103.png"/><Relationship Id="rId12" Type="http://schemas.openxmlformats.org/officeDocument/2006/relationships/image" Target="../media/image161.svg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200.svg"/><Relationship Id="rId20" Type="http://schemas.openxmlformats.org/officeDocument/2006/relationships/image" Target="../media/image10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svg"/><Relationship Id="rId11" Type="http://schemas.openxmlformats.org/officeDocument/2006/relationships/image" Target="../media/image96.png"/><Relationship Id="rId5" Type="http://schemas.openxmlformats.org/officeDocument/2006/relationships/image" Target="../media/image104.png"/><Relationship Id="rId15" Type="http://schemas.openxmlformats.org/officeDocument/2006/relationships/image" Target="../media/image98.png"/><Relationship Id="rId10" Type="http://schemas.openxmlformats.org/officeDocument/2006/relationships/image" Target="../media/image121.svg"/><Relationship Id="rId19" Type="http://schemas.openxmlformats.org/officeDocument/2006/relationships/image" Target="../media/image137.png"/><Relationship Id="rId4" Type="http://schemas.openxmlformats.org/officeDocument/2006/relationships/image" Target="../media/image560.svg"/><Relationship Id="rId9" Type="http://schemas.openxmlformats.org/officeDocument/2006/relationships/image" Target="../media/image94.png"/><Relationship Id="rId14" Type="http://schemas.openxmlformats.org/officeDocument/2006/relationships/image" Target="../media/image180.svg"/><Relationship Id="rId22" Type="http://schemas.openxmlformats.org/officeDocument/2006/relationships/image" Target="../media/image10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1.png"/><Relationship Id="rId7" Type="http://schemas.openxmlformats.org/officeDocument/2006/relationships/image" Target="../media/image2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6.svg"/><Relationship Id="rId4" Type="http://schemas.openxmlformats.org/officeDocument/2006/relationships/image" Target="../media/image42.sv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1.png"/><Relationship Id="rId7" Type="http://schemas.openxmlformats.org/officeDocument/2006/relationships/image" Target="../media/image2.png"/><Relationship Id="rId12" Type="http://schemas.openxmlformats.org/officeDocument/2006/relationships/image" Target="../media/image4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24.png"/><Relationship Id="rId5" Type="http://schemas.openxmlformats.org/officeDocument/2006/relationships/image" Target="../media/image22.png"/><Relationship Id="rId10" Type="http://schemas.openxmlformats.org/officeDocument/2006/relationships/image" Target="../media/image6.svg"/><Relationship Id="rId4" Type="http://schemas.openxmlformats.org/officeDocument/2006/relationships/image" Target="../media/image42.sv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28.png"/><Relationship Id="rId5" Type="http://schemas.openxmlformats.org/officeDocument/2006/relationships/image" Target="../media/image26.png"/><Relationship Id="rId10" Type="http://schemas.openxmlformats.org/officeDocument/2006/relationships/image" Target="../media/image4.svg"/><Relationship Id="rId4" Type="http://schemas.openxmlformats.org/officeDocument/2006/relationships/image" Target="../media/image50.svg"/><Relationship Id="rId9" Type="http://schemas.openxmlformats.org/officeDocument/2006/relationships/image" Target="../media/image2.png"/><Relationship Id="rId14" Type="http://schemas.openxmlformats.org/officeDocument/2006/relationships/image" Target="../media/image5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11" Type="http://schemas.openxmlformats.org/officeDocument/2006/relationships/image" Target="../media/image23.png"/><Relationship Id="rId5" Type="http://schemas.openxmlformats.org/officeDocument/2006/relationships/image" Target="../media/image31.png"/><Relationship Id="rId15" Type="http://schemas.openxmlformats.org/officeDocument/2006/relationships/image" Target="../media/image35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33.png"/><Relationship Id="rId14" Type="http://schemas.openxmlformats.org/officeDocument/2006/relationships/image" Target="../media/image6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1.png"/><Relationship Id="rId7" Type="http://schemas.openxmlformats.org/officeDocument/2006/relationships/image" Target="../media/image2.png"/><Relationship Id="rId12" Type="http://schemas.openxmlformats.org/officeDocument/2006/relationships/image" Target="../media/image7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36.png"/><Relationship Id="rId5" Type="http://schemas.openxmlformats.org/officeDocument/2006/relationships/image" Target="../media/image22.png"/><Relationship Id="rId10" Type="http://schemas.openxmlformats.org/officeDocument/2006/relationships/image" Target="../media/image6.svg"/><Relationship Id="rId4" Type="http://schemas.openxmlformats.org/officeDocument/2006/relationships/image" Target="../media/image42.sv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503420" y="493900"/>
            <a:ext cx="923400" cy="92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615100" y="5206276"/>
            <a:ext cx="2706808" cy="6272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2496650" y="2860600"/>
            <a:ext cx="2706808" cy="6272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4432426" y="4616200"/>
            <a:ext cx="2004838" cy="403992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4886342" y="616698"/>
            <a:ext cx="2852400" cy="923400"/>
            <a:chOff x="0" y="0"/>
            <a:chExt cx="3803200" cy="123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03142" cy="1231138"/>
            </a:xfrm>
            <a:custGeom>
              <a:avLst/>
              <a:gdLst/>
              <a:ahLst/>
              <a:cxnLst/>
              <a:rect l="l" t="t" r="r" b="b"/>
              <a:pathLst>
                <a:path w="3803142" h="1231138">
                  <a:moveTo>
                    <a:pt x="0" y="0"/>
                  </a:moveTo>
                  <a:lnTo>
                    <a:pt x="3803142" y="0"/>
                  </a:lnTo>
                  <a:lnTo>
                    <a:pt x="3803142" y="1231138"/>
                  </a:lnTo>
                  <a:lnTo>
                    <a:pt x="0" y="1231138"/>
                  </a:lnTo>
                  <a:close/>
                </a:path>
              </a:pathLst>
            </a:custGeom>
            <a:solidFill>
              <a:srgbClr val="FE9F9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3803200" cy="1231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Nunito Bold"/>
                </a:rPr>
                <a:t>Darjah 4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18225" y="342100"/>
            <a:ext cx="11824350" cy="403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878"/>
              </a:lnSpc>
            </a:pPr>
            <a:r>
              <a:rPr lang="en-US" sz="12398">
                <a:solidFill>
                  <a:srgbClr val="0E4042"/>
                </a:solidFill>
                <a:latin typeface="Calibri (MS) Bold"/>
              </a:rPr>
              <a:t>Unit 2:</a:t>
            </a:r>
          </a:p>
          <a:p>
            <a:pPr algn="l">
              <a:lnSpc>
                <a:spcPts val="14878"/>
              </a:lnSpc>
            </a:pPr>
            <a:r>
              <a:rPr lang="en-US" sz="12398">
                <a:solidFill>
                  <a:srgbClr val="0E4042"/>
                </a:solidFill>
                <a:latin typeface="Calibri (MS) Bold"/>
              </a:rPr>
              <a:t>Manusia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3321898" y="4603448"/>
            <a:ext cx="10805670" cy="518889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1338306" y="6436522"/>
            <a:ext cx="2214972" cy="276180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>
            <a:off x="1054122" y="8425608"/>
            <a:ext cx="2188414" cy="124099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>
            <a:off x="5499230" y="8363898"/>
            <a:ext cx="496650" cy="52601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/>
          <a:stretch>
            <a:fillRect/>
          </a:stretch>
        </p:blipFill>
        <p:spPr>
          <a:xfrm>
            <a:off x="13726978" y="5336264"/>
            <a:ext cx="3194284" cy="326498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/>
          <a:stretch>
            <a:fillRect/>
          </a:stretch>
        </p:blipFill>
        <p:spPr>
          <a:xfrm>
            <a:off x="13432144" y="7337900"/>
            <a:ext cx="4005398" cy="245454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/>
          <a:stretch>
            <a:fillRect/>
          </a:stretch>
        </p:blipFill>
        <p:spPr>
          <a:xfrm>
            <a:off x="6052258" y="5833536"/>
            <a:ext cx="3177478" cy="252946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/>
          <a:stretch>
            <a:fillRect/>
          </a:stretch>
        </p:blipFill>
        <p:spPr>
          <a:xfrm>
            <a:off x="2321868" y="6384692"/>
            <a:ext cx="4399536" cy="350270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6"/>
              </a:ext>
            </a:extLst>
          </a:blip>
          <a:srcRect/>
          <a:stretch>
            <a:fillRect/>
          </a:stretch>
        </p:blipFill>
        <p:spPr>
          <a:xfrm>
            <a:off x="11728712" y="5202454"/>
            <a:ext cx="2952952" cy="459642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8"/>
              </a:ext>
            </a:extLst>
          </a:blip>
          <a:srcRect/>
          <a:stretch>
            <a:fillRect/>
          </a:stretch>
        </p:blipFill>
        <p:spPr>
          <a:xfrm>
            <a:off x="3723786" y="5628392"/>
            <a:ext cx="2244094" cy="4398466"/>
          </a:xfrm>
          <a:prstGeom prst="rect">
            <a:avLst/>
          </a:prstGeom>
        </p:spPr>
      </p:pic>
      <p:sp>
        <p:nvSpPr>
          <p:cNvPr id="20" name="AutoShape 20"/>
          <p:cNvSpPr/>
          <p:nvPr/>
        </p:nvSpPr>
        <p:spPr>
          <a:xfrm rot="7283339">
            <a:off x="4394991" y="4298938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rot="7283339">
            <a:off x="4642944" y="4298938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rot="7283339">
            <a:off x="4890895" y="4298938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rot="7283339">
            <a:off x="5138848" y="4298938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rot="7283339">
            <a:off x="5386801" y="4298938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rot="7283339">
            <a:off x="5634752" y="4298938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rot="7283339">
            <a:off x="5882705" y="4298938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rot="7283339">
            <a:off x="6130656" y="4298938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rot="7283339">
            <a:off x="6378609" y="4298938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rot="7283339">
            <a:off x="6626562" y="4298938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rot="7283339">
            <a:off x="6874513" y="4298938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rot="7283339">
            <a:off x="7122466" y="4298938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0"/>
              </a:ext>
            </a:extLst>
          </a:blip>
          <a:srcRect/>
          <a:stretch>
            <a:fillRect/>
          </a:stretch>
        </p:blipFill>
        <p:spPr>
          <a:xfrm>
            <a:off x="8025514" y="4049988"/>
            <a:ext cx="4598894" cy="574295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2"/>
              </a:ext>
            </a:extLst>
          </a:blip>
          <a:srcRect/>
          <a:stretch>
            <a:fillRect/>
          </a:stretch>
        </p:blipFill>
        <p:spPr>
          <a:xfrm>
            <a:off x="8662009" y="4616200"/>
            <a:ext cx="3325904" cy="28844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568305" y="5639724"/>
            <a:ext cx="5653036" cy="0"/>
          </a:xfrm>
          <a:prstGeom prst="line">
            <a:avLst/>
          </a:prstGeom>
          <a:ln w="180975" cap="flat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4947291" y="4165244"/>
            <a:ext cx="285791" cy="2701189"/>
          </a:xfrm>
          <a:prstGeom prst="line">
            <a:avLst/>
          </a:prstGeom>
          <a:ln w="180975" cap="flat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3246504" y="4165244"/>
            <a:ext cx="574975" cy="2701189"/>
          </a:xfrm>
          <a:prstGeom prst="line">
            <a:avLst/>
          </a:prstGeom>
          <a:ln w="180975" cap="flat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6648194" y="7807658"/>
            <a:ext cx="5573148" cy="0"/>
          </a:xfrm>
          <a:prstGeom prst="line">
            <a:avLst/>
          </a:prstGeom>
          <a:ln w="180975" cap="flat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096459" y="312660"/>
            <a:ext cx="14676617" cy="9661679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 rot="7063148">
            <a:off x="15523552" y="7565878"/>
            <a:ext cx="971683" cy="0"/>
          </a:xfrm>
          <a:prstGeom prst="line">
            <a:avLst/>
          </a:prstGeom>
          <a:ln w="28575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2594836">
            <a:off x="14703182" y="7951935"/>
            <a:ext cx="1094981" cy="0"/>
          </a:xfrm>
          <a:prstGeom prst="line">
            <a:avLst/>
          </a:prstGeom>
          <a:ln w="28575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9144406">
            <a:off x="13962373" y="8006261"/>
            <a:ext cx="1112370" cy="0"/>
          </a:xfrm>
          <a:prstGeom prst="line">
            <a:avLst/>
          </a:prstGeom>
          <a:ln w="28575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4106723">
            <a:off x="14075920" y="7350358"/>
            <a:ext cx="1060059" cy="0"/>
          </a:xfrm>
          <a:prstGeom prst="line">
            <a:avLst/>
          </a:prstGeom>
          <a:ln w="28575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5344759" y="7672056"/>
            <a:ext cx="955109" cy="96061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4613001" y="7475631"/>
            <a:ext cx="556707" cy="55649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5644167" y="6669564"/>
            <a:ext cx="835597" cy="83278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3832299" y="8086327"/>
            <a:ext cx="556707" cy="55649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13994710" y="6567256"/>
            <a:ext cx="835597" cy="832788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967334" y="2658682"/>
            <a:ext cx="4656459" cy="1754331"/>
            <a:chOff x="0" y="-85725"/>
            <a:chExt cx="1226392" cy="46204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26392" cy="311065"/>
            </a:xfrm>
            <a:custGeom>
              <a:avLst/>
              <a:gdLst/>
              <a:ahLst/>
              <a:cxnLst/>
              <a:rect l="l" t="t" r="r" b="b"/>
              <a:pathLst>
                <a:path w="1226392" h="311065">
                  <a:moveTo>
                    <a:pt x="84794" y="0"/>
                  </a:moveTo>
                  <a:lnTo>
                    <a:pt x="1141599" y="0"/>
                  </a:lnTo>
                  <a:cubicBezTo>
                    <a:pt x="1164087" y="0"/>
                    <a:pt x="1185655" y="8934"/>
                    <a:pt x="1201557" y="24835"/>
                  </a:cubicBezTo>
                  <a:cubicBezTo>
                    <a:pt x="1217459" y="40737"/>
                    <a:pt x="1226392" y="62305"/>
                    <a:pt x="1226392" y="84794"/>
                  </a:cubicBezTo>
                  <a:lnTo>
                    <a:pt x="1226392" y="226271"/>
                  </a:lnTo>
                  <a:cubicBezTo>
                    <a:pt x="1226392" y="248760"/>
                    <a:pt x="1217459" y="270328"/>
                    <a:pt x="1201557" y="286230"/>
                  </a:cubicBezTo>
                  <a:cubicBezTo>
                    <a:pt x="1185655" y="302131"/>
                    <a:pt x="1164087" y="311065"/>
                    <a:pt x="1141599" y="311065"/>
                  </a:cubicBezTo>
                  <a:lnTo>
                    <a:pt x="84794" y="311065"/>
                  </a:lnTo>
                  <a:cubicBezTo>
                    <a:pt x="62305" y="311065"/>
                    <a:pt x="40737" y="302131"/>
                    <a:pt x="24835" y="286230"/>
                  </a:cubicBezTo>
                  <a:cubicBezTo>
                    <a:pt x="8934" y="270328"/>
                    <a:pt x="0" y="248760"/>
                    <a:pt x="0" y="226271"/>
                  </a:cubicBezTo>
                  <a:lnTo>
                    <a:pt x="0" y="84794"/>
                  </a:lnTo>
                  <a:cubicBezTo>
                    <a:pt x="0" y="62305"/>
                    <a:pt x="8934" y="40737"/>
                    <a:pt x="24835" y="24835"/>
                  </a:cubicBezTo>
                  <a:cubicBezTo>
                    <a:pt x="40737" y="8934"/>
                    <a:pt x="62305" y="0"/>
                    <a:pt x="84794" y="0"/>
                  </a:cubicBezTo>
                  <a:close/>
                </a:path>
              </a:pathLst>
            </a:custGeom>
            <a:solidFill>
              <a:srgbClr val="EFBD5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1226392" cy="462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19"/>
                </a:lnSpc>
              </a:pP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Semasa</a:t>
              </a:r>
              <a:r>
                <a:rPr lang="en-US" sz="35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menarik</a:t>
              </a:r>
              <a:r>
                <a:rPr lang="en-US" sz="35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nafas</a:t>
              </a:r>
              <a:endParaRPr lang="en-US" sz="3599" dirty="0">
                <a:solidFill>
                  <a:srgbClr val="000000"/>
                </a:solidFill>
                <a:latin typeface="Calibri (MS)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780258" y="393369"/>
            <a:ext cx="12727484" cy="187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>
                <a:solidFill>
                  <a:srgbClr val="0E4042"/>
                </a:solidFill>
                <a:latin typeface="Calibri (MS) Bold"/>
              </a:rPr>
              <a:t>Kandungan </a:t>
            </a:r>
            <a:r>
              <a:rPr lang="en-US" sz="5800">
                <a:solidFill>
                  <a:srgbClr val="00837B"/>
                </a:solidFill>
                <a:latin typeface="Calibri (MS) Bold"/>
              </a:rPr>
              <a:t>Oksigen</a:t>
            </a:r>
            <a:r>
              <a:rPr lang="en-US" sz="5800">
                <a:solidFill>
                  <a:srgbClr val="0E4042"/>
                </a:solidFill>
                <a:latin typeface="Calibri (MS) Bold"/>
              </a:rPr>
              <a:t> dan </a:t>
            </a:r>
            <a:r>
              <a:rPr lang="en-US" sz="5800">
                <a:solidFill>
                  <a:srgbClr val="A0325B"/>
                </a:solidFill>
                <a:latin typeface="Calibri (MS) Bold"/>
              </a:rPr>
              <a:t>Karbon Dioksida</a:t>
            </a:r>
            <a:r>
              <a:rPr lang="en-US" sz="5800">
                <a:solidFill>
                  <a:srgbClr val="0E4042"/>
                </a:solidFill>
                <a:latin typeface="Calibri (MS) Bold"/>
              </a:rPr>
              <a:t> </a:t>
            </a:r>
          </a:p>
          <a:p>
            <a:pPr algn="ctr">
              <a:lnSpc>
                <a:spcPts val="6960"/>
              </a:lnSpc>
            </a:pPr>
            <a:r>
              <a:rPr lang="en-US" sz="5800">
                <a:solidFill>
                  <a:srgbClr val="0E4042"/>
                </a:solidFill>
                <a:latin typeface="Calibri (MS) Bold"/>
              </a:rPr>
              <a:t>semasa Pernafasan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419291" y="2658682"/>
            <a:ext cx="5403022" cy="1538896"/>
            <a:chOff x="0" y="-85725"/>
            <a:chExt cx="1423018" cy="4053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23018" cy="311065"/>
            </a:xfrm>
            <a:custGeom>
              <a:avLst/>
              <a:gdLst/>
              <a:ahLst/>
              <a:cxnLst/>
              <a:rect l="l" t="t" r="r" b="b"/>
              <a:pathLst>
                <a:path w="1423018" h="311065">
                  <a:moveTo>
                    <a:pt x="73077" y="0"/>
                  </a:moveTo>
                  <a:lnTo>
                    <a:pt x="1349941" y="0"/>
                  </a:lnTo>
                  <a:cubicBezTo>
                    <a:pt x="1369322" y="0"/>
                    <a:pt x="1387910" y="7699"/>
                    <a:pt x="1401614" y="21404"/>
                  </a:cubicBezTo>
                  <a:cubicBezTo>
                    <a:pt x="1415319" y="35108"/>
                    <a:pt x="1423018" y="53696"/>
                    <a:pt x="1423018" y="73077"/>
                  </a:cubicBezTo>
                  <a:lnTo>
                    <a:pt x="1423018" y="237988"/>
                  </a:lnTo>
                  <a:cubicBezTo>
                    <a:pt x="1423018" y="257369"/>
                    <a:pt x="1415319" y="275957"/>
                    <a:pt x="1401614" y="289661"/>
                  </a:cubicBezTo>
                  <a:cubicBezTo>
                    <a:pt x="1387910" y="303366"/>
                    <a:pt x="1369322" y="311065"/>
                    <a:pt x="1349941" y="311065"/>
                  </a:cubicBezTo>
                  <a:lnTo>
                    <a:pt x="73077" y="311065"/>
                  </a:lnTo>
                  <a:cubicBezTo>
                    <a:pt x="53696" y="311065"/>
                    <a:pt x="35108" y="303366"/>
                    <a:pt x="21404" y="289661"/>
                  </a:cubicBezTo>
                  <a:cubicBezTo>
                    <a:pt x="7699" y="275957"/>
                    <a:pt x="0" y="257369"/>
                    <a:pt x="0" y="237988"/>
                  </a:cubicBezTo>
                  <a:lnTo>
                    <a:pt x="0" y="73077"/>
                  </a:lnTo>
                  <a:cubicBezTo>
                    <a:pt x="0" y="53696"/>
                    <a:pt x="7699" y="35108"/>
                    <a:pt x="21404" y="21404"/>
                  </a:cubicBezTo>
                  <a:cubicBezTo>
                    <a:pt x="35108" y="7699"/>
                    <a:pt x="53696" y="0"/>
                    <a:pt x="73077" y="0"/>
                  </a:cubicBezTo>
                  <a:close/>
                </a:path>
              </a:pathLst>
            </a:custGeom>
            <a:solidFill>
              <a:srgbClr val="7C86E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1423018" cy="405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19"/>
                </a:lnSpc>
              </a:pP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Semasa</a:t>
              </a:r>
              <a:r>
                <a:rPr lang="en-US" sz="35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menghembus</a:t>
              </a:r>
              <a:r>
                <a:rPr lang="en-US" sz="35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nafas</a:t>
              </a:r>
              <a:endParaRPr lang="en-US" sz="3599" dirty="0">
                <a:solidFill>
                  <a:srgbClr val="000000"/>
                </a:solidFill>
                <a:latin typeface="Calibri (MS) Bold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457819" y="4553987"/>
            <a:ext cx="3397973" cy="1914145"/>
            <a:chOff x="0" y="-85725"/>
            <a:chExt cx="894939" cy="50413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88194" cy="352797"/>
            </a:xfrm>
            <a:custGeom>
              <a:avLst/>
              <a:gdLst/>
              <a:ahLst/>
              <a:cxnLst/>
              <a:rect l="l" t="t" r="r" b="b"/>
              <a:pathLst>
                <a:path w="888194" h="352797">
                  <a:moveTo>
                    <a:pt x="117081" y="0"/>
                  </a:moveTo>
                  <a:lnTo>
                    <a:pt x="771114" y="0"/>
                  </a:lnTo>
                  <a:cubicBezTo>
                    <a:pt x="802165" y="0"/>
                    <a:pt x="831945" y="12335"/>
                    <a:pt x="853902" y="34292"/>
                  </a:cubicBezTo>
                  <a:cubicBezTo>
                    <a:pt x="875859" y="56249"/>
                    <a:pt x="888194" y="86029"/>
                    <a:pt x="888194" y="117081"/>
                  </a:cubicBezTo>
                  <a:lnTo>
                    <a:pt x="888194" y="235716"/>
                  </a:lnTo>
                  <a:cubicBezTo>
                    <a:pt x="888194" y="266768"/>
                    <a:pt x="875859" y="296548"/>
                    <a:pt x="853902" y="318505"/>
                  </a:cubicBezTo>
                  <a:cubicBezTo>
                    <a:pt x="831945" y="340462"/>
                    <a:pt x="802165" y="352797"/>
                    <a:pt x="771114" y="352797"/>
                  </a:cubicBezTo>
                  <a:lnTo>
                    <a:pt x="117081" y="352797"/>
                  </a:lnTo>
                  <a:cubicBezTo>
                    <a:pt x="86029" y="352797"/>
                    <a:pt x="56249" y="340462"/>
                    <a:pt x="34292" y="318505"/>
                  </a:cubicBezTo>
                  <a:cubicBezTo>
                    <a:pt x="12335" y="296548"/>
                    <a:pt x="0" y="266768"/>
                    <a:pt x="0" y="235716"/>
                  </a:cubicBezTo>
                  <a:lnTo>
                    <a:pt x="0" y="117081"/>
                  </a:lnTo>
                  <a:cubicBezTo>
                    <a:pt x="0" y="86029"/>
                    <a:pt x="12335" y="56249"/>
                    <a:pt x="34292" y="34292"/>
                  </a:cubicBezTo>
                  <a:cubicBezTo>
                    <a:pt x="56249" y="12335"/>
                    <a:pt x="86029" y="0"/>
                    <a:pt x="117081" y="0"/>
                  </a:cubicBezTo>
                  <a:close/>
                </a:path>
              </a:pathLst>
            </a:custGeom>
            <a:solidFill>
              <a:srgbClr val="3AC5CA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85725"/>
              <a:ext cx="894939" cy="504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19"/>
                </a:lnSpc>
              </a:pP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Kandungan</a:t>
              </a:r>
              <a:r>
                <a:rPr lang="en-US" sz="35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oksigen</a:t>
              </a:r>
              <a:endParaRPr lang="en-US" sz="3599" dirty="0">
                <a:solidFill>
                  <a:srgbClr val="000000"/>
                </a:solidFill>
                <a:latin typeface="Calibri (MS) Bold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457819" y="6721921"/>
            <a:ext cx="3397973" cy="2026965"/>
            <a:chOff x="0" y="-85725"/>
            <a:chExt cx="894939" cy="53385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88194" cy="352797"/>
            </a:xfrm>
            <a:custGeom>
              <a:avLst/>
              <a:gdLst/>
              <a:ahLst/>
              <a:cxnLst/>
              <a:rect l="l" t="t" r="r" b="b"/>
              <a:pathLst>
                <a:path w="888194" h="352797">
                  <a:moveTo>
                    <a:pt x="117081" y="0"/>
                  </a:moveTo>
                  <a:lnTo>
                    <a:pt x="771114" y="0"/>
                  </a:lnTo>
                  <a:cubicBezTo>
                    <a:pt x="802165" y="0"/>
                    <a:pt x="831945" y="12335"/>
                    <a:pt x="853902" y="34292"/>
                  </a:cubicBezTo>
                  <a:cubicBezTo>
                    <a:pt x="875859" y="56249"/>
                    <a:pt x="888194" y="86029"/>
                    <a:pt x="888194" y="117081"/>
                  </a:cubicBezTo>
                  <a:lnTo>
                    <a:pt x="888194" y="235716"/>
                  </a:lnTo>
                  <a:cubicBezTo>
                    <a:pt x="888194" y="266768"/>
                    <a:pt x="875859" y="296548"/>
                    <a:pt x="853902" y="318505"/>
                  </a:cubicBezTo>
                  <a:cubicBezTo>
                    <a:pt x="831945" y="340462"/>
                    <a:pt x="802165" y="352797"/>
                    <a:pt x="771114" y="352797"/>
                  </a:cubicBezTo>
                  <a:lnTo>
                    <a:pt x="117081" y="352797"/>
                  </a:lnTo>
                  <a:cubicBezTo>
                    <a:pt x="86029" y="352797"/>
                    <a:pt x="56249" y="340462"/>
                    <a:pt x="34292" y="318505"/>
                  </a:cubicBezTo>
                  <a:cubicBezTo>
                    <a:pt x="12335" y="296548"/>
                    <a:pt x="0" y="266768"/>
                    <a:pt x="0" y="235716"/>
                  </a:cubicBezTo>
                  <a:lnTo>
                    <a:pt x="0" y="117081"/>
                  </a:lnTo>
                  <a:cubicBezTo>
                    <a:pt x="0" y="86029"/>
                    <a:pt x="12335" y="56249"/>
                    <a:pt x="34292" y="34292"/>
                  </a:cubicBezTo>
                  <a:cubicBezTo>
                    <a:pt x="56249" y="12335"/>
                    <a:pt x="86029" y="0"/>
                    <a:pt x="117081" y="0"/>
                  </a:cubicBezTo>
                  <a:close/>
                </a:path>
              </a:pathLst>
            </a:custGeom>
            <a:solidFill>
              <a:srgbClr val="FF6161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85725"/>
              <a:ext cx="894939" cy="5338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19"/>
                </a:lnSpc>
              </a:pP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Kandungan</a:t>
              </a:r>
              <a:r>
                <a:rPr lang="en-US" sz="35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karbon</a:t>
              </a:r>
              <a:r>
                <a:rPr lang="en-US" sz="35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dioksida</a:t>
              </a:r>
              <a:endParaRPr lang="en-US" sz="3599" dirty="0">
                <a:solidFill>
                  <a:srgbClr val="000000"/>
                </a:solidFill>
                <a:latin typeface="Calibri (MS) Bold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967334" y="4386705"/>
            <a:ext cx="3680858" cy="2457927"/>
            <a:chOff x="0" y="-85725"/>
            <a:chExt cx="969444" cy="64735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48404" cy="488576"/>
            </a:xfrm>
            <a:custGeom>
              <a:avLst/>
              <a:gdLst/>
              <a:ahLst/>
              <a:cxnLst/>
              <a:rect l="l" t="t" r="r" b="b"/>
              <a:pathLst>
                <a:path w="948404" h="488576">
                  <a:moveTo>
                    <a:pt x="109648" y="0"/>
                  </a:moveTo>
                  <a:lnTo>
                    <a:pt x="838756" y="0"/>
                  </a:lnTo>
                  <a:cubicBezTo>
                    <a:pt x="899313" y="0"/>
                    <a:pt x="948404" y="49091"/>
                    <a:pt x="948404" y="109648"/>
                  </a:cubicBezTo>
                  <a:lnTo>
                    <a:pt x="948404" y="378929"/>
                  </a:lnTo>
                  <a:cubicBezTo>
                    <a:pt x="948404" y="439485"/>
                    <a:pt x="899313" y="488576"/>
                    <a:pt x="838756" y="488576"/>
                  </a:cubicBezTo>
                  <a:lnTo>
                    <a:pt x="109648" y="488576"/>
                  </a:lnTo>
                  <a:cubicBezTo>
                    <a:pt x="49091" y="488576"/>
                    <a:pt x="0" y="439485"/>
                    <a:pt x="0" y="378929"/>
                  </a:cubicBezTo>
                  <a:lnTo>
                    <a:pt x="0" y="109648"/>
                  </a:lnTo>
                  <a:cubicBezTo>
                    <a:pt x="0" y="49091"/>
                    <a:pt x="49091" y="0"/>
                    <a:pt x="109648" y="0"/>
                  </a:cubicBezTo>
                  <a:close/>
                </a:path>
              </a:pathLst>
            </a:custGeom>
            <a:solidFill>
              <a:srgbClr val="EFBD50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85725"/>
              <a:ext cx="969444" cy="647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19"/>
                </a:lnSpc>
              </a:pPr>
              <a:r>
                <a:rPr lang="en-US" sz="3599" dirty="0">
                  <a:solidFill>
                    <a:srgbClr val="000000"/>
                  </a:solidFill>
                  <a:latin typeface="Calibri (MS) Bold"/>
                </a:rPr>
                <a:t>Banyak </a:t>
              </a: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oksigen</a:t>
              </a:r>
              <a:r>
                <a:rPr lang="en-US" sz="35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"/>
                </a:rPr>
                <a:t>disedut</a:t>
              </a:r>
              <a:r>
                <a:rPr lang="en-US" sz="35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"/>
                </a:rPr>
                <a:t>masuk</a:t>
              </a:r>
              <a:endParaRPr lang="en-US" sz="35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047222" y="6540945"/>
            <a:ext cx="3802749" cy="2457929"/>
            <a:chOff x="0" y="-85725"/>
            <a:chExt cx="1001547" cy="64735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48404" cy="495790"/>
            </a:xfrm>
            <a:custGeom>
              <a:avLst/>
              <a:gdLst/>
              <a:ahLst/>
              <a:cxnLst/>
              <a:rect l="l" t="t" r="r" b="b"/>
              <a:pathLst>
                <a:path w="948404" h="495790">
                  <a:moveTo>
                    <a:pt x="109648" y="0"/>
                  </a:moveTo>
                  <a:lnTo>
                    <a:pt x="838756" y="0"/>
                  </a:lnTo>
                  <a:cubicBezTo>
                    <a:pt x="899313" y="0"/>
                    <a:pt x="948404" y="49091"/>
                    <a:pt x="948404" y="109648"/>
                  </a:cubicBezTo>
                  <a:lnTo>
                    <a:pt x="948404" y="386142"/>
                  </a:lnTo>
                  <a:cubicBezTo>
                    <a:pt x="948404" y="446699"/>
                    <a:pt x="899313" y="495790"/>
                    <a:pt x="838756" y="495790"/>
                  </a:cubicBezTo>
                  <a:lnTo>
                    <a:pt x="109648" y="495790"/>
                  </a:lnTo>
                  <a:cubicBezTo>
                    <a:pt x="49091" y="495790"/>
                    <a:pt x="0" y="446699"/>
                    <a:pt x="0" y="386142"/>
                  </a:cubicBezTo>
                  <a:lnTo>
                    <a:pt x="0" y="109648"/>
                  </a:lnTo>
                  <a:cubicBezTo>
                    <a:pt x="0" y="49091"/>
                    <a:pt x="49091" y="0"/>
                    <a:pt x="109648" y="0"/>
                  </a:cubicBezTo>
                  <a:close/>
                </a:path>
              </a:pathLst>
            </a:custGeom>
            <a:solidFill>
              <a:srgbClr val="EFBD50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85725"/>
              <a:ext cx="1001547" cy="647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19"/>
                </a:lnSpc>
              </a:pP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Sedikit</a:t>
              </a:r>
              <a:r>
                <a:rPr lang="en-US" sz="35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karbon</a:t>
              </a:r>
              <a:r>
                <a:rPr lang="en-US" sz="35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"/>
                </a:rPr>
                <a:t>dioksida</a:t>
              </a:r>
              <a:r>
                <a:rPr lang="en-US" sz="35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"/>
                </a:rPr>
                <a:t>disedut</a:t>
              </a:r>
              <a:r>
                <a:rPr lang="en-US" sz="35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"/>
                </a:rPr>
                <a:t>masuk</a:t>
              </a:r>
              <a:endParaRPr lang="en-US" sz="35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221341" y="4386705"/>
            <a:ext cx="3600972" cy="2470689"/>
            <a:chOff x="0" y="-85725"/>
            <a:chExt cx="948404" cy="65071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48404" cy="488576"/>
            </a:xfrm>
            <a:custGeom>
              <a:avLst/>
              <a:gdLst/>
              <a:ahLst/>
              <a:cxnLst/>
              <a:rect l="l" t="t" r="r" b="b"/>
              <a:pathLst>
                <a:path w="948404" h="488576">
                  <a:moveTo>
                    <a:pt x="109648" y="0"/>
                  </a:moveTo>
                  <a:lnTo>
                    <a:pt x="838756" y="0"/>
                  </a:lnTo>
                  <a:cubicBezTo>
                    <a:pt x="899313" y="0"/>
                    <a:pt x="948404" y="49091"/>
                    <a:pt x="948404" y="109648"/>
                  </a:cubicBezTo>
                  <a:lnTo>
                    <a:pt x="948404" y="378929"/>
                  </a:lnTo>
                  <a:cubicBezTo>
                    <a:pt x="948404" y="439485"/>
                    <a:pt x="899313" y="488576"/>
                    <a:pt x="838756" y="488576"/>
                  </a:cubicBezTo>
                  <a:lnTo>
                    <a:pt x="109648" y="488576"/>
                  </a:lnTo>
                  <a:cubicBezTo>
                    <a:pt x="49091" y="488576"/>
                    <a:pt x="0" y="439485"/>
                    <a:pt x="0" y="378929"/>
                  </a:cubicBezTo>
                  <a:lnTo>
                    <a:pt x="0" y="109648"/>
                  </a:lnTo>
                  <a:cubicBezTo>
                    <a:pt x="0" y="49091"/>
                    <a:pt x="49091" y="0"/>
                    <a:pt x="109648" y="0"/>
                  </a:cubicBezTo>
                  <a:close/>
                </a:path>
              </a:pathLst>
            </a:custGeom>
            <a:solidFill>
              <a:srgbClr val="7C86E4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85725"/>
              <a:ext cx="948404" cy="650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19"/>
                </a:lnSpc>
              </a:pP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Sedikit</a:t>
              </a:r>
              <a:r>
                <a:rPr lang="en-US" sz="35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oksigen</a:t>
              </a:r>
              <a:r>
                <a:rPr lang="en-US" sz="35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"/>
                </a:rPr>
                <a:t>dihembus</a:t>
              </a:r>
              <a:r>
                <a:rPr lang="en-US" sz="35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"/>
                </a:rPr>
                <a:t>keluar</a:t>
              </a:r>
              <a:endParaRPr lang="en-US" sz="35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2221341" y="6866433"/>
            <a:ext cx="3600972" cy="1882455"/>
            <a:chOff x="0" y="0"/>
            <a:chExt cx="948404" cy="49579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948404" cy="495790"/>
            </a:xfrm>
            <a:custGeom>
              <a:avLst/>
              <a:gdLst/>
              <a:ahLst/>
              <a:cxnLst/>
              <a:rect l="l" t="t" r="r" b="b"/>
              <a:pathLst>
                <a:path w="948404" h="495790">
                  <a:moveTo>
                    <a:pt x="109648" y="0"/>
                  </a:moveTo>
                  <a:lnTo>
                    <a:pt x="838756" y="0"/>
                  </a:lnTo>
                  <a:cubicBezTo>
                    <a:pt x="899313" y="0"/>
                    <a:pt x="948404" y="49091"/>
                    <a:pt x="948404" y="109648"/>
                  </a:cubicBezTo>
                  <a:lnTo>
                    <a:pt x="948404" y="386142"/>
                  </a:lnTo>
                  <a:cubicBezTo>
                    <a:pt x="948404" y="446699"/>
                    <a:pt x="899313" y="495790"/>
                    <a:pt x="838756" y="495790"/>
                  </a:cubicBezTo>
                  <a:lnTo>
                    <a:pt x="109648" y="495790"/>
                  </a:lnTo>
                  <a:cubicBezTo>
                    <a:pt x="49091" y="495790"/>
                    <a:pt x="0" y="446699"/>
                    <a:pt x="0" y="386142"/>
                  </a:cubicBezTo>
                  <a:lnTo>
                    <a:pt x="0" y="109648"/>
                  </a:lnTo>
                  <a:cubicBezTo>
                    <a:pt x="0" y="49091"/>
                    <a:pt x="49091" y="0"/>
                    <a:pt x="109648" y="0"/>
                  </a:cubicBezTo>
                  <a:close/>
                </a:path>
              </a:pathLst>
            </a:custGeom>
            <a:solidFill>
              <a:srgbClr val="7C86E4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6929"/>
              <a:ext cx="948404" cy="488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19"/>
                </a:lnSpc>
              </a:pPr>
              <a:r>
                <a:rPr lang="en-US" sz="3599" dirty="0">
                  <a:solidFill>
                    <a:srgbClr val="000000"/>
                  </a:solidFill>
                  <a:latin typeface="Calibri (MS) Bold"/>
                </a:rPr>
                <a:t>Banyak </a:t>
              </a: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karbon</a:t>
              </a:r>
              <a:r>
                <a:rPr lang="en-US" sz="35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"/>
                </a:rPr>
                <a:t>dioksida</a:t>
              </a:r>
              <a:r>
                <a:rPr lang="en-US" sz="35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"/>
                </a:rPr>
                <a:t>dihembus</a:t>
              </a:r>
              <a:r>
                <a:rPr lang="en-US" sz="35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"/>
                </a:rPr>
                <a:t>keluar</a:t>
              </a:r>
              <a:endParaRPr lang="en-US" sz="3599" dirty="0">
                <a:solidFill>
                  <a:srgbClr val="000000"/>
                </a:solidFill>
                <a:latin typeface="Calibri (MS)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814400" y="0"/>
            <a:ext cx="5473578" cy="32698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98" y="9208200"/>
            <a:ext cx="3607904" cy="107880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7896500" y="9208176"/>
            <a:ext cx="2706808" cy="6272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685700" y="3625826"/>
            <a:ext cx="2706808" cy="62725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4159626" y="1424300"/>
            <a:ext cx="2004838" cy="4039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12814400" y="2798426"/>
            <a:ext cx="3927998" cy="469014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3803734"/>
            <a:ext cx="10851750" cy="321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79"/>
              </a:lnSpc>
            </a:pPr>
            <a:r>
              <a:rPr lang="en-US" sz="9899">
                <a:solidFill>
                  <a:srgbClr val="0E4042"/>
                </a:solidFill>
                <a:latin typeface="Calibri (MS) Bold"/>
              </a:rPr>
              <a:t>Pergerakan Dada semasa Pernafasan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4753" y="2120848"/>
            <a:ext cx="2305297" cy="1818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12"/>
              </a:lnSpc>
            </a:pPr>
            <a:r>
              <a:rPr lang="en-US" sz="10510">
                <a:solidFill>
                  <a:srgbClr val="0E4042"/>
                </a:solidFill>
                <a:latin typeface="Calibri (MS) Bold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568305" y="5639724"/>
            <a:ext cx="5653036" cy="0"/>
          </a:xfrm>
          <a:prstGeom prst="line">
            <a:avLst/>
          </a:prstGeom>
          <a:ln w="180975" cap="flat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4946161" y="4165244"/>
            <a:ext cx="286719" cy="2701189"/>
          </a:xfrm>
          <a:prstGeom prst="line">
            <a:avLst/>
          </a:prstGeom>
          <a:ln w="180975" cap="flat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3246504" y="4165244"/>
            <a:ext cx="574975" cy="2701189"/>
          </a:xfrm>
          <a:prstGeom prst="line">
            <a:avLst/>
          </a:prstGeom>
          <a:ln w="180975" cap="flat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6648194" y="7796652"/>
            <a:ext cx="5573148" cy="8319"/>
          </a:xfrm>
          <a:prstGeom prst="line">
            <a:avLst/>
          </a:prstGeom>
          <a:ln w="180975" cap="flat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096459" y="312660"/>
            <a:ext cx="14676617" cy="9661679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 rot="7063148">
            <a:off x="15523552" y="7565878"/>
            <a:ext cx="971683" cy="0"/>
          </a:xfrm>
          <a:prstGeom prst="line">
            <a:avLst/>
          </a:prstGeom>
          <a:ln w="28575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2594836">
            <a:off x="14703182" y="7951935"/>
            <a:ext cx="1094981" cy="0"/>
          </a:xfrm>
          <a:prstGeom prst="line">
            <a:avLst/>
          </a:prstGeom>
          <a:ln w="28575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9144406">
            <a:off x="13962373" y="8006261"/>
            <a:ext cx="1112370" cy="0"/>
          </a:xfrm>
          <a:prstGeom prst="line">
            <a:avLst/>
          </a:prstGeom>
          <a:ln w="28575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4106723">
            <a:off x="14075920" y="7350358"/>
            <a:ext cx="1060059" cy="0"/>
          </a:xfrm>
          <a:prstGeom prst="line">
            <a:avLst/>
          </a:prstGeom>
          <a:ln w="28575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5344759" y="7672056"/>
            <a:ext cx="955109" cy="96061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4613001" y="7475631"/>
            <a:ext cx="556707" cy="55649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5644167" y="6669564"/>
            <a:ext cx="835597" cy="83278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3832299" y="8086327"/>
            <a:ext cx="556707" cy="55649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13994710" y="6567256"/>
            <a:ext cx="835597" cy="832788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967334" y="2658682"/>
            <a:ext cx="4656459" cy="1855062"/>
            <a:chOff x="0" y="-85725"/>
            <a:chExt cx="1226392" cy="48857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26392" cy="311065"/>
            </a:xfrm>
            <a:custGeom>
              <a:avLst/>
              <a:gdLst/>
              <a:ahLst/>
              <a:cxnLst/>
              <a:rect l="l" t="t" r="r" b="b"/>
              <a:pathLst>
                <a:path w="1226392" h="311065">
                  <a:moveTo>
                    <a:pt x="84794" y="0"/>
                  </a:moveTo>
                  <a:lnTo>
                    <a:pt x="1141599" y="0"/>
                  </a:lnTo>
                  <a:cubicBezTo>
                    <a:pt x="1164087" y="0"/>
                    <a:pt x="1185655" y="8934"/>
                    <a:pt x="1201557" y="24835"/>
                  </a:cubicBezTo>
                  <a:cubicBezTo>
                    <a:pt x="1217459" y="40737"/>
                    <a:pt x="1226392" y="62305"/>
                    <a:pt x="1226392" y="84794"/>
                  </a:cubicBezTo>
                  <a:lnTo>
                    <a:pt x="1226392" y="226271"/>
                  </a:lnTo>
                  <a:cubicBezTo>
                    <a:pt x="1226392" y="248760"/>
                    <a:pt x="1217459" y="270328"/>
                    <a:pt x="1201557" y="286230"/>
                  </a:cubicBezTo>
                  <a:cubicBezTo>
                    <a:pt x="1185655" y="302131"/>
                    <a:pt x="1164087" y="311065"/>
                    <a:pt x="1141599" y="311065"/>
                  </a:cubicBezTo>
                  <a:lnTo>
                    <a:pt x="84794" y="311065"/>
                  </a:lnTo>
                  <a:cubicBezTo>
                    <a:pt x="62305" y="311065"/>
                    <a:pt x="40737" y="302131"/>
                    <a:pt x="24835" y="286230"/>
                  </a:cubicBezTo>
                  <a:cubicBezTo>
                    <a:pt x="8934" y="270328"/>
                    <a:pt x="0" y="248760"/>
                    <a:pt x="0" y="226271"/>
                  </a:cubicBezTo>
                  <a:lnTo>
                    <a:pt x="0" y="84794"/>
                  </a:lnTo>
                  <a:cubicBezTo>
                    <a:pt x="0" y="62305"/>
                    <a:pt x="8934" y="40737"/>
                    <a:pt x="24835" y="24835"/>
                  </a:cubicBezTo>
                  <a:cubicBezTo>
                    <a:pt x="40737" y="8934"/>
                    <a:pt x="62305" y="0"/>
                    <a:pt x="84794" y="0"/>
                  </a:cubicBezTo>
                  <a:close/>
                </a:path>
              </a:pathLst>
            </a:custGeom>
            <a:solidFill>
              <a:srgbClr val="EFBD5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1225697" cy="488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19"/>
                </a:lnSpc>
              </a:pP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Semasa</a:t>
              </a:r>
              <a:r>
                <a:rPr lang="en-US" sz="35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menarik</a:t>
              </a:r>
              <a:r>
                <a:rPr lang="en-US" sz="35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nafas</a:t>
              </a:r>
              <a:endParaRPr lang="en-US" sz="3599" dirty="0">
                <a:solidFill>
                  <a:srgbClr val="000000"/>
                </a:solidFill>
                <a:latin typeface="Calibri (MS) Bold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419291" y="2658682"/>
            <a:ext cx="5403022" cy="1789240"/>
            <a:chOff x="0" y="-85725"/>
            <a:chExt cx="1423018" cy="4712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23018" cy="311065"/>
            </a:xfrm>
            <a:custGeom>
              <a:avLst/>
              <a:gdLst/>
              <a:ahLst/>
              <a:cxnLst/>
              <a:rect l="l" t="t" r="r" b="b"/>
              <a:pathLst>
                <a:path w="1423018" h="311065">
                  <a:moveTo>
                    <a:pt x="73077" y="0"/>
                  </a:moveTo>
                  <a:lnTo>
                    <a:pt x="1349941" y="0"/>
                  </a:lnTo>
                  <a:cubicBezTo>
                    <a:pt x="1369322" y="0"/>
                    <a:pt x="1387910" y="7699"/>
                    <a:pt x="1401614" y="21404"/>
                  </a:cubicBezTo>
                  <a:cubicBezTo>
                    <a:pt x="1415319" y="35108"/>
                    <a:pt x="1423018" y="53696"/>
                    <a:pt x="1423018" y="73077"/>
                  </a:cubicBezTo>
                  <a:lnTo>
                    <a:pt x="1423018" y="237988"/>
                  </a:lnTo>
                  <a:cubicBezTo>
                    <a:pt x="1423018" y="257369"/>
                    <a:pt x="1415319" y="275957"/>
                    <a:pt x="1401614" y="289661"/>
                  </a:cubicBezTo>
                  <a:cubicBezTo>
                    <a:pt x="1387910" y="303366"/>
                    <a:pt x="1369322" y="311065"/>
                    <a:pt x="1349941" y="311065"/>
                  </a:cubicBezTo>
                  <a:lnTo>
                    <a:pt x="73077" y="311065"/>
                  </a:lnTo>
                  <a:cubicBezTo>
                    <a:pt x="53696" y="311065"/>
                    <a:pt x="35108" y="303366"/>
                    <a:pt x="21404" y="289661"/>
                  </a:cubicBezTo>
                  <a:cubicBezTo>
                    <a:pt x="7699" y="275957"/>
                    <a:pt x="0" y="257369"/>
                    <a:pt x="0" y="237988"/>
                  </a:cubicBezTo>
                  <a:lnTo>
                    <a:pt x="0" y="73077"/>
                  </a:lnTo>
                  <a:cubicBezTo>
                    <a:pt x="0" y="53696"/>
                    <a:pt x="7699" y="35108"/>
                    <a:pt x="21404" y="21404"/>
                  </a:cubicBezTo>
                  <a:cubicBezTo>
                    <a:pt x="35108" y="7699"/>
                    <a:pt x="53696" y="0"/>
                    <a:pt x="73077" y="0"/>
                  </a:cubicBezTo>
                  <a:close/>
                </a:path>
              </a:pathLst>
            </a:custGeom>
            <a:solidFill>
              <a:srgbClr val="7C86E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85725"/>
              <a:ext cx="1412772" cy="471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19"/>
                </a:lnSpc>
              </a:pP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Semasa</a:t>
              </a:r>
              <a:r>
                <a:rPr lang="en-US" sz="35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menghembus</a:t>
              </a:r>
              <a:r>
                <a:rPr lang="en-US" sz="35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nafas</a:t>
              </a:r>
              <a:endParaRPr lang="en-US" sz="3599" dirty="0">
                <a:solidFill>
                  <a:srgbClr val="000000"/>
                </a:solidFill>
                <a:latin typeface="Calibri (MS) Bold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457819" y="4553987"/>
            <a:ext cx="3372363" cy="1855062"/>
            <a:chOff x="0" y="-85725"/>
            <a:chExt cx="888194" cy="48857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88194" cy="311065"/>
            </a:xfrm>
            <a:custGeom>
              <a:avLst/>
              <a:gdLst/>
              <a:ahLst/>
              <a:cxnLst/>
              <a:rect l="l" t="t" r="r" b="b"/>
              <a:pathLst>
                <a:path w="888194" h="311065">
                  <a:moveTo>
                    <a:pt x="117081" y="0"/>
                  </a:moveTo>
                  <a:lnTo>
                    <a:pt x="771114" y="0"/>
                  </a:lnTo>
                  <a:cubicBezTo>
                    <a:pt x="802165" y="0"/>
                    <a:pt x="831945" y="12335"/>
                    <a:pt x="853902" y="34292"/>
                  </a:cubicBezTo>
                  <a:cubicBezTo>
                    <a:pt x="875859" y="56249"/>
                    <a:pt x="888194" y="86029"/>
                    <a:pt x="888194" y="117081"/>
                  </a:cubicBezTo>
                  <a:lnTo>
                    <a:pt x="888194" y="193984"/>
                  </a:lnTo>
                  <a:cubicBezTo>
                    <a:pt x="888194" y="225036"/>
                    <a:pt x="875859" y="254816"/>
                    <a:pt x="853902" y="276773"/>
                  </a:cubicBezTo>
                  <a:cubicBezTo>
                    <a:pt x="831945" y="298730"/>
                    <a:pt x="802165" y="311065"/>
                    <a:pt x="771114" y="311065"/>
                  </a:cubicBezTo>
                  <a:lnTo>
                    <a:pt x="117081" y="311065"/>
                  </a:lnTo>
                  <a:cubicBezTo>
                    <a:pt x="86029" y="311065"/>
                    <a:pt x="56249" y="298730"/>
                    <a:pt x="34292" y="276773"/>
                  </a:cubicBezTo>
                  <a:cubicBezTo>
                    <a:pt x="12335" y="254816"/>
                    <a:pt x="0" y="225036"/>
                    <a:pt x="0" y="193984"/>
                  </a:cubicBezTo>
                  <a:lnTo>
                    <a:pt x="0" y="117081"/>
                  </a:lnTo>
                  <a:cubicBezTo>
                    <a:pt x="0" y="86029"/>
                    <a:pt x="12335" y="56249"/>
                    <a:pt x="34292" y="34292"/>
                  </a:cubicBezTo>
                  <a:cubicBezTo>
                    <a:pt x="56249" y="12335"/>
                    <a:pt x="86029" y="0"/>
                    <a:pt x="117081" y="0"/>
                  </a:cubicBezTo>
                  <a:close/>
                </a:path>
              </a:pathLst>
            </a:custGeom>
            <a:solidFill>
              <a:srgbClr val="3AC5CA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85725"/>
              <a:ext cx="872004" cy="488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19"/>
                </a:lnSpc>
              </a:pP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Pergerakan</a:t>
              </a:r>
              <a:r>
                <a:rPr lang="en-US" sz="3599" dirty="0">
                  <a:solidFill>
                    <a:srgbClr val="000000"/>
                  </a:solidFill>
                  <a:latin typeface="Calibri (MS) Bold"/>
                </a:rPr>
                <a:t> dada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457819" y="6721921"/>
            <a:ext cx="3372363" cy="1882456"/>
            <a:chOff x="0" y="-85725"/>
            <a:chExt cx="888194" cy="49579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88194" cy="352797"/>
            </a:xfrm>
            <a:custGeom>
              <a:avLst/>
              <a:gdLst/>
              <a:ahLst/>
              <a:cxnLst/>
              <a:rect l="l" t="t" r="r" b="b"/>
              <a:pathLst>
                <a:path w="888194" h="352797">
                  <a:moveTo>
                    <a:pt x="117081" y="0"/>
                  </a:moveTo>
                  <a:lnTo>
                    <a:pt x="771114" y="0"/>
                  </a:lnTo>
                  <a:cubicBezTo>
                    <a:pt x="802165" y="0"/>
                    <a:pt x="831945" y="12335"/>
                    <a:pt x="853902" y="34292"/>
                  </a:cubicBezTo>
                  <a:cubicBezTo>
                    <a:pt x="875859" y="56249"/>
                    <a:pt x="888194" y="86029"/>
                    <a:pt x="888194" y="117081"/>
                  </a:cubicBezTo>
                  <a:lnTo>
                    <a:pt x="888194" y="235716"/>
                  </a:lnTo>
                  <a:cubicBezTo>
                    <a:pt x="888194" y="266768"/>
                    <a:pt x="875859" y="296548"/>
                    <a:pt x="853902" y="318505"/>
                  </a:cubicBezTo>
                  <a:cubicBezTo>
                    <a:pt x="831945" y="340462"/>
                    <a:pt x="802165" y="352797"/>
                    <a:pt x="771114" y="352797"/>
                  </a:cubicBezTo>
                  <a:lnTo>
                    <a:pt x="117081" y="352797"/>
                  </a:lnTo>
                  <a:cubicBezTo>
                    <a:pt x="86029" y="352797"/>
                    <a:pt x="56249" y="340462"/>
                    <a:pt x="34292" y="318505"/>
                  </a:cubicBezTo>
                  <a:cubicBezTo>
                    <a:pt x="12335" y="296548"/>
                    <a:pt x="0" y="266768"/>
                    <a:pt x="0" y="235716"/>
                  </a:cubicBezTo>
                  <a:lnTo>
                    <a:pt x="0" y="117081"/>
                  </a:lnTo>
                  <a:cubicBezTo>
                    <a:pt x="0" y="86029"/>
                    <a:pt x="12335" y="56249"/>
                    <a:pt x="34292" y="34292"/>
                  </a:cubicBezTo>
                  <a:cubicBezTo>
                    <a:pt x="56249" y="12335"/>
                    <a:pt x="86029" y="0"/>
                    <a:pt x="117081" y="0"/>
                  </a:cubicBezTo>
                  <a:close/>
                </a:path>
              </a:pathLst>
            </a:custGeom>
            <a:solidFill>
              <a:srgbClr val="FF6161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85725"/>
              <a:ext cx="888194" cy="495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19"/>
                </a:lnSpc>
              </a:pP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Pergerakan</a:t>
              </a:r>
              <a:r>
                <a:rPr lang="en-US" sz="35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udara</a:t>
              </a:r>
              <a:endParaRPr lang="en-US" sz="3599" dirty="0">
                <a:solidFill>
                  <a:srgbClr val="000000"/>
                </a:solidFill>
                <a:latin typeface="Calibri (MS) Bold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967334" y="4386705"/>
            <a:ext cx="3680858" cy="2320560"/>
            <a:chOff x="0" y="-85725"/>
            <a:chExt cx="969444" cy="61117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48404" cy="488576"/>
            </a:xfrm>
            <a:custGeom>
              <a:avLst/>
              <a:gdLst/>
              <a:ahLst/>
              <a:cxnLst/>
              <a:rect l="l" t="t" r="r" b="b"/>
              <a:pathLst>
                <a:path w="948404" h="488576">
                  <a:moveTo>
                    <a:pt x="109648" y="0"/>
                  </a:moveTo>
                  <a:lnTo>
                    <a:pt x="838756" y="0"/>
                  </a:lnTo>
                  <a:cubicBezTo>
                    <a:pt x="899313" y="0"/>
                    <a:pt x="948404" y="49091"/>
                    <a:pt x="948404" y="109648"/>
                  </a:cubicBezTo>
                  <a:lnTo>
                    <a:pt x="948404" y="378929"/>
                  </a:lnTo>
                  <a:cubicBezTo>
                    <a:pt x="948404" y="439485"/>
                    <a:pt x="899313" y="488576"/>
                    <a:pt x="838756" y="488576"/>
                  </a:cubicBezTo>
                  <a:lnTo>
                    <a:pt x="109648" y="488576"/>
                  </a:lnTo>
                  <a:cubicBezTo>
                    <a:pt x="49091" y="488576"/>
                    <a:pt x="0" y="439485"/>
                    <a:pt x="0" y="378929"/>
                  </a:cubicBezTo>
                  <a:lnTo>
                    <a:pt x="0" y="109648"/>
                  </a:lnTo>
                  <a:cubicBezTo>
                    <a:pt x="0" y="49091"/>
                    <a:pt x="49091" y="0"/>
                    <a:pt x="109648" y="0"/>
                  </a:cubicBezTo>
                  <a:close/>
                </a:path>
              </a:pathLst>
            </a:custGeom>
            <a:solidFill>
              <a:srgbClr val="EFBD5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85725"/>
              <a:ext cx="969444" cy="611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19"/>
                </a:lnSpc>
              </a:pPr>
              <a:r>
                <a:rPr lang="en-US" sz="3599" dirty="0">
                  <a:solidFill>
                    <a:srgbClr val="000000"/>
                  </a:solidFill>
                  <a:latin typeface="Calibri (MS)"/>
                </a:rPr>
                <a:t>Dada </a:t>
              </a: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menaik</a:t>
              </a:r>
              <a:endParaRPr lang="en-US" sz="3599" dirty="0">
                <a:solidFill>
                  <a:srgbClr val="000000"/>
                </a:solidFill>
                <a:latin typeface="Calibri (MS) Bold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047222" y="6540946"/>
            <a:ext cx="3638288" cy="2320560"/>
            <a:chOff x="0" y="-85725"/>
            <a:chExt cx="958232" cy="61117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48404" cy="488576"/>
            </a:xfrm>
            <a:custGeom>
              <a:avLst/>
              <a:gdLst/>
              <a:ahLst/>
              <a:cxnLst/>
              <a:rect l="l" t="t" r="r" b="b"/>
              <a:pathLst>
                <a:path w="948404" h="488576">
                  <a:moveTo>
                    <a:pt x="109648" y="0"/>
                  </a:moveTo>
                  <a:lnTo>
                    <a:pt x="838756" y="0"/>
                  </a:lnTo>
                  <a:cubicBezTo>
                    <a:pt x="899313" y="0"/>
                    <a:pt x="948404" y="49091"/>
                    <a:pt x="948404" y="109648"/>
                  </a:cubicBezTo>
                  <a:lnTo>
                    <a:pt x="948404" y="378929"/>
                  </a:lnTo>
                  <a:cubicBezTo>
                    <a:pt x="948404" y="439485"/>
                    <a:pt x="899313" y="488576"/>
                    <a:pt x="838756" y="488576"/>
                  </a:cubicBezTo>
                  <a:lnTo>
                    <a:pt x="109648" y="488576"/>
                  </a:lnTo>
                  <a:cubicBezTo>
                    <a:pt x="49091" y="488576"/>
                    <a:pt x="0" y="439485"/>
                    <a:pt x="0" y="378929"/>
                  </a:cubicBezTo>
                  <a:lnTo>
                    <a:pt x="0" y="109648"/>
                  </a:lnTo>
                  <a:cubicBezTo>
                    <a:pt x="0" y="49091"/>
                    <a:pt x="49091" y="0"/>
                    <a:pt x="109648" y="0"/>
                  </a:cubicBezTo>
                  <a:close/>
                </a:path>
              </a:pathLst>
            </a:custGeom>
            <a:solidFill>
              <a:srgbClr val="EFBD50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85725"/>
              <a:ext cx="958232" cy="611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19"/>
                </a:lnSpc>
              </a:pPr>
              <a:r>
                <a:rPr lang="en-US" sz="3599" dirty="0">
                  <a:solidFill>
                    <a:srgbClr val="000000"/>
                  </a:solidFill>
                  <a:latin typeface="Calibri (MS)"/>
                </a:rPr>
                <a:t>Udara </a:t>
              </a:r>
              <a:r>
                <a:rPr lang="en-US" sz="3599" dirty="0" err="1">
                  <a:solidFill>
                    <a:srgbClr val="000000"/>
                  </a:solidFill>
                  <a:latin typeface="Calibri (MS)"/>
                </a:rPr>
                <a:t>masuk</a:t>
              </a:r>
              <a:r>
                <a:rPr lang="en-US" sz="35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"/>
                </a:rPr>
                <a:t>ke</a:t>
              </a:r>
              <a:r>
                <a:rPr lang="en-US" sz="35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"/>
                </a:rPr>
                <a:t>dalam</a:t>
              </a:r>
              <a:r>
                <a:rPr lang="en-US" sz="35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"/>
                </a:rPr>
                <a:t>peparu</a:t>
              </a:r>
              <a:endParaRPr lang="en-US" sz="35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221341" y="4688025"/>
            <a:ext cx="3600972" cy="1916823"/>
            <a:chOff x="0" y="-6365"/>
            <a:chExt cx="948404" cy="50484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48404" cy="488576"/>
            </a:xfrm>
            <a:custGeom>
              <a:avLst/>
              <a:gdLst/>
              <a:ahLst/>
              <a:cxnLst/>
              <a:rect l="l" t="t" r="r" b="b"/>
              <a:pathLst>
                <a:path w="948404" h="488576">
                  <a:moveTo>
                    <a:pt x="109648" y="0"/>
                  </a:moveTo>
                  <a:lnTo>
                    <a:pt x="838756" y="0"/>
                  </a:lnTo>
                  <a:cubicBezTo>
                    <a:pt x="899313" y="0"/>
                    <a:pt x="948404" y="49091"/>
                    <a:pt x="948404" y="109648"/>
                  </a:cubicBezTo>
                  <a:lnTo>
                    <a:pt x="948404" y="378929"/>
                  </a:lnTo>
                  <a:cubicBezTo>
                    <a:pt x="948404" y="439485"/>
                    <a:pt x="899313" y="488576"/>
                    <a:pt x="838756" y="488576"/>
                  </a:cubicBezTo>
                  <a:lnTo>
                    <a:pt x="109648" y="488576"/>
                  </a:lnTo>
                  <a:cubicBezTo>
                    <a:pt x="49091" y="488576"/>
                    <a:pt x="0" y="439485"/>
                    <a:pt x="0" y="378929"/>
                  </a:cubicBezTo>
                  <a:lnTo>
                    <a:pt x="0" y="109648"/>
                  </a:lnTo>
                  <a:cubicBezTo>
                    <a:pt x="0" y="49091"/>
                    <a:pt x="49091" y="0"/>
                    <a:pt x="109648" y="0"/>
                  </a:cubicBezTo>
                  <a:close/>
                </a:path>
              </a:pathLst>
            </a:custGeom>
            <a:solidFill>
              <a:srgbClr val="7C86E4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6365"/>
              <a:ext cx="938158" cy="504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19"/>
                </a:lnSpc>
              </a:pPr>
              <a:r>
                <a:rPr lang="en-US" sz="3599" dirty="0">
                  <a:solidFill>
                    <a:srgbClr val="000000"/>
                  </a:solidFill>
                  <a:latin typeface="Calibri (MS)"/>
                </a:rPr>
                <a:t>Dada </a:t>
              </a:r>
              <a:r>
                <a:rPr lang="en-US" sz="3599" dirty="0" err="1">
                  <a:solidFill>
                    <a:srgbClr val="000000"/>
                  </a:solidFill>
                  <a:latin typeface="Calibri (MS) Bold"/>
                </a:rPr>
                <a:t>menurun</a:t>
              </a:r>
              <a:endParaRPr lang="en-US" sz="3599" dirty="0">
                <a:solidFill>
                  <a:srgbClr val="000000"/>
                </a:solidFill>
                <a:latin typeface="Calibri (MS) Bold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2221341" y="6540945"/>
            <a:ext cx="3680858" cy="2216979"/>
            <a:chOff x="0" y="-85725"/>
            <a:chExt cx="969444" cy="58389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948404" cy="495790"/>
            </a:xfrm>
            <a:custGeom>
              <a:avLst/>
              <a:gdLst/>
              <a:ahLst/>
              <a:cxnLst/>
              <a:rect l="l" t="t" r="r" b="b"/>
              <a:pathLst>
                <a:path w="948404" h="495790">
                  <a:moveTo>
                    <a:pt x="109648" y="0"/>
                  </a:moveTo>
                  <a:lnTo>
                    <a:pt x="838756" y="0"/>
                  </a:lnTo>
                  <a:cubicBezTo>
                    <a:pt x="899313" y="0"/>
                    <a:pt x="948404" y="49091"/>
                    <a:pt x="948404" y="109648"/>
                  </a:cubicBezTo>
                  <a:lnTo>
                    <a:pt x="948404" y="386142"/>
                  </a:lnTo>
                  <a:cubicBezTo>
                    <a:pt x="948404" y="446699"/>
                    <a:pt x="899313" y="495790"/>
                    <a:pt x="838756" y="495790"/>
                  </a:cubicBezTo>
                  <a:lnTo>
                    <a:pt x="109648" y="495790"/>
                  </a:lnTo>
                  <a:cubicBezTo>
                    <a:pt x="49091" y="495790"/>
                    <a:pt x="0" y="446699"/>
                    <a:pt x="0" y="386142"/>
                  </a:cubicBezTo>
                  <a:lnTo>
                    <a:pt x="0" y="109648"/>
                  </a:lnTo>
                  <a:cubicBezTo>
                    <a:pt x="0" y="49091"/>
                    <a:pt x="49091" y="0"/>
                    <a:pt x="109648" y="0"/>
                  </a:cubicBezTo>
                  <a:close/>
                </a:path>
              </a:pathLst>
            </a:custGeom>
            <a:solidFill>
              <a:srgbClr val="7C86E4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85725"/>
              <a:ext cx="969444" cy="583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19"/>
                </a:lnSpc>
              </a:pPr>
              <a:r>
                <a:rPr lang="en-US" sz="3599" dirty="0">
                  <a:solidFill>
                    <a:srgbClr val="000000"/>
                  </a:solidFill>
                  <a:latin typeface="Calibri (MS)"/>
                </a:rPr>
                <a:t>Udara </a:t>
              </a:r>
              <a:r>
                <a:rPr lang="en-US" sz="3599" dirty="0" err="1">
                  <a:solidFill>
                    <a:srgbClr val="000000"/>
                  </a:solidFill>
                  <a:latin typeface="Calibri (MS)"/>
                </a:rPr>
                <a:t>keluar</a:t>
              </a:r>
              <a:r>
                <a:rPr lang="en-US" sz="35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"/>
                </a:rPr>
                <a:t>daripada</a:t>
              </a:r>
              <a:r>
                <a:rPr lang="en-US" sz="35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Calibri (MS)"/>
                </a:rPr>
                <a:t>peparu</a:t>
              </a:r>
              <a:endParaRPr lang="en-US" sz="35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>
            <a:off x="8136026" y="2764810"/>
            <a:ext cx="1771031" cy="2114664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3527286" y="904875"/>
            <a:ext cx="11286679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>
                <a:solidFill>
                  <a:srgbClr val="0E4042"/>
                </a:solidFill>
                <a:latin typeface="Calibri (MS) Bold"/>
              </a:rPr>
              <a:t>Pergerakan Dada semasa Pernafasan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814400" y="0"/>
            <a:ext cx="5473578" cy="32698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98" y="9208200"/>
            <a:ext cx="3607904" cy="107880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7896500" y="9208176"/>
            <a:ext cx="2706808" cy="6272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685700" y="3625826"/>
            <a:ext cx="2706808" cy="62725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4159626" y="1424300"/>
            <a:ext cx="2004838" cy="4039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11900337" y="2349448"/>
            <a:ext cx="5065764" cy="595972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38589" y="4124325"/>
            <a:ext cx="10851750" cy="180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79"/>
              </a:lnSpc>
            </a:pPr>
            <a:r>
              <a:rPr lang="en-US" sz="10399">
                <a:solidFill>
                  <a:srgbClr val="0E4042"/>
                </a:solidFill>
                <a:latin typeface="Calibri (MS) Bold"/>
              </a:rPr>
              <a:t>Kadar Pernafasan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4753" y="2120848"/>
            <a:ext cx="2305297" cy="1818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12"/>
              </a:lnSpc>
            </a:pPr>
            <a:r>
              <a:rPr lang="en-US" sz="10510">
                <a:solidFill>
                  <a:srgbClr val="0E4042"/>
                </a:solidFill>
                <a:latin typeface="Calibri (MS) Bold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805692" y="-1316129"/>
            <a:ext cx="14676617" cy="966167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flipH="1">
            <a:off x="5102076" y="227248"/>
            <a:ext cx="7564308" cy="976039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67110" y="4818013"/>
            <a:ext cx="4734967" cy="2748155"/>
            <a:chOff x="0" y="-85725"/>
            <a:chExt cx="1247069" cy="7237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47069" cy="592471"/>
            </a:xfrm>
            <a:custGeom>
              <a:avLst/>
              <a:gdLst/>
              <a:ahLst/>
              <a:cxnLst/>
              <a:rect l="l" t="t" r="r" b="b"/>
              <a:pathLst>
                <a:path w="1247069" h="592471">
                  <a:moveTo>
                    <a:pt x="83388" y="0"/>
                  </a:moveTo>
                  <a:lnTo>
                    <a:pt x="1163682" y="0"/>
                  </a:lnTo>
                  <a:cubicBezTo>
                    <a:pt x="1185797" y="0"/>
                    <a:pt x="1207008" y="8785"/>
                    <a:pt x="1222646" y="24424"/>
                  </a:cubicBezTo>
                  <a:cubicBezTo>
                    <a:pt x="1238284" y="40062"/>
                    <a:pt x="1247069" y="61272"/>
                    <a:pt x="1247069" y="83388"/>
                  </a:cubicBezTo>
                  <a:lnTo>
                    <a:pt x="1247069" y="509083"/>
                  </a:lnTo>
                  <a:cubicBezTo>
                    <a:pt x="1247069" y="531199"/>
                    <a:pt x="1238284" y="552409"/>
                    <a:pt x="1222646" y="568047"/>
                  </a:cubicBezTo>
                  <a:cubicBezTo>
                    <a:pt x="1207008" y="583686"/>
                    <a:pt x="1185797" y="592471"/>
                    <a:pt x="1163682" y="592471"/>
                  </a:cubicBezTo>
                  <a:lnTo>
                    <a:pt x="83388" y="592471"/>
                  </a:lnTo>
                  <a:cubicBezTo>
                    <a:pt x="61272" y="592471"/>
                    <a:pt x="40062" y="583686"/>
                    <a:pt x="24424" y="568047"/>
                  </a:cubicBezTo>
                  <a:cubicBezTo>
                    <a:pt x="8785" y="552409"/>
                    <a:pt x="0" y="531199"/>
                    <a:pt x="0" y="509083"/>
                  </a:cubicBezTo>
                  <a:lnTo>
                    <a:pt x="0" y="83388"/>
                  </a:lnTo>
                  <a:cubicBezTo>
                    <a:pt x="0" y="61272"/>
                    <a:pt x="8785" y="40062"/>
                    <a:pt x="24424" y="24424"/>
                  </a:cubicBezTo>
                  <a:cubicBezTo>
                    <a:pt x="40062" y="8785"/>
                    <a:pt x="61272" y="0"/>
                    <a:pt x="83388" y="0"/>
                  </a:cubicBezTo>
                  <a:close/>
                </a:path>
              </a:pathLst>
            </a:custGeom>
            <a:solidFill>
              <a:srgbClr val="3AC5C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1247068" cy="723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4199" dirty="0" err="1">
                  <a:solidFill>
                    <a:srgbClr val="000000"/>
                  </a:solidFill>
                  <a:latin typeface="Calibri (MS)"/>
                </a:rPr>
                <a:t>Bilangan</a:t>
              </a:r>
              <a:r>
                <a:rPr lang="en-US" sz="41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 Bold"/>
                </a:rPr>
                <a:t>pergerakan</a:t>
              </a:r>
              <a:r>
                <a:rPr lang="en-US" sz="4199" dirty="0">
                  <a:solidFill>
                    <a:srgbClr val="000000"/>
                  </a:solidFill>
                  <a:latin typeface="Calibri (MS) Bold"/>
                </a:rPr>
                <a:t> dada naik dan </a:t>
              </a:r>
              <a:r>
                <a:rPr lang="en-US" sz="4199" dirty="0" err="1">
                  <a:solidFill>
                    <a:srgbClr val="000000"/>
                  </a:solidFill>
                  <a:latin typeface="Calibri (MS) Bold"/>
                </a:rPr>
                <a:t>turun</a:t>
              </a:r>
              <a:r>
                <a:rPr lang="en-US" sz="41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 Bold"/>
                </a:rPr>
                <a:t>dalam</a:t>
              </a:r>
              <a:r>
                <a:rPr lang="en-US" sz="41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 Bold"/>
                </a:rPr>
                <a:t>satu</a:t>
              </a:r>
              <a:r>
                <a:rPr lang="en-US" sz="41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 Bold"/>
                </a:rPr>
                <a:t>minit</a:t>
              </a:r>
              <a:r>
                <a:rPr lang="en-US" sz="4199" dirty="0">
                  <a:solidFill>
                    <a:srgbClr val="000000"/>
                  </a:solidFill>
                  <a:latin typeface="Calibri (MS) Bold"/>
                </a:rPr>
                <a:t>.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705465" y="7566169"/>
            <a:ext cx="2058256" cy="24214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4333063" y="664303"/>
            <a:ext cx="2980741" cy="170173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12898673" y="333021"/>
            <a:ext cx="1205790" cy="236429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>
            <a:off x="12666385" y="3897772"/>
            <a:ext cx="2087410" cy="217438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>
            <a:off x="14104463" y="4948134"/>
            <a:ext cx="2662273" cy="161672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/>
          <a:stretch>
            <a:fillRect/>
          </a:stretch>
        </p:blipFill>
        <p:spPr>
          <a:xfrm>
            <a:off x="14104463" y="7646129"/>
            <a:ext cx="2114555" cy="226155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/>
          <a:stretch>
            <a:fillRect/>
          </a:stretch>
        </p:blipFill>
        <p:spPr>
          <a:xfrm>
            <a:off x="12842884" y="7234428"/>
            <a:ext cx="1490179" cy="275321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67110" y="2516647"/>
            <a:ext cx="4734967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7999">
                <a:solidFill>
                  <a:srgbClr val="0E4042"/>
                </a:solidFill>
                <a:latin typeface="Calibri (MS) Bold"/>
              </a:rPr>
              <a:t>Kadar </a:t>
            </a:r>
          </a:p>
          <a:p>
            <a:pPr algn="ctr">
              <a:lnSpc>
                <a:spcPts val="9599"/>
              </a:lnSpc>
            </a:pPr>
            <a:r>
              <a:rPr lang="en-US" sz="7999">
                <a:solidFill>
                  <a:srgbClr val="0E4042"/>
                </a:solidFill>
                <a:latin typeface="Calibri (MS) Bold"/>
              </a:rPr>
              <a:t>Pernafasan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89675" y="781820"/>
            <a:ext cx="3476710" cy="1164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7"/>
              </a:lnSpc>
            </a:pPr>
            <a:r>
              <a:rPr lang="en-US" sz="3631">
                <a:solidFill>
                  <a:srgbClr val="0E4042"/>
                </a:solidFill>
                <a:latin typeface="Calibri (MS) Bold"/>
              </a:rPr>
              <a:t>Kadar Pernafasan </a:t>
            </a:r>
          </a:p>
          <a:p>
            <a:pPr algn="ctr">
              <a:lnSpc>
                <a:spcPts val="4357"/>
              </a:lnSpc>
            </a:pPr>
            <a:r>
              <a:rPr lang="en-US" sz="3631">
                <a:solidFill>
                  <a:srgbClr val="0E4042"/>
                </a:solidFill>
                <a:latin typeface="Calibri (MS) Bold"/>
              </a:rPr>
              <a:t>Rendah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89675" y="4332373"/>
            <a:ext cx="3476710" cy="1164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7"/>
              </a:lnSpc>
            </a:pPr>
            <a:r>
              <a:rPr lang="en-US" sz="3631" dirty="0">
                <a:solidFill>
                  <a:srgbClr val="0E4042"/>
                </a:solidFill>
                <a:latin typeface="Calibri (MS) Bold"/>
              </a:rPr>
              <a:t>Kadar </a:t>
            </a:r>
            <a:r>
              <a:rPr lang="en-US" sz="3631" dirty="0" err="1">
                <a:solidFill>
                  <a:srgbClr val="0E4042"/>
                </a:solidFill>
                <a:latin typeface="Calibri (MS) Bold"/>
              </a:rPr>
              <a:t>Pernafasan</a:t>
            </a:r>
            <a:r>
              <a:rPr lang="en-US" sz="3631" dirty="0">
                <a:solidFill>
                  <a:srgbClr val="0E4042"/>
                </a:solidFill>
                <a:latin typeface="Calibri (MS) Bold"/>
              </a:rPr>
              <a:t> </a:t>
            </a:r>
          </a:p>
          <a:p>
            <a:pPr algn="ctr">
              <a:lnSpc>
                <a:spcPts val="4357"/>
              </a:lnSpc>
            </a:pPr>
            <a:r>
              <a:rPr lang="en-US" sz="3631" dirty="0" err="1">
                <a:solidFill>
                  <a:srgbClr val="0E4042"/>
                </a:solidFill>
                <a:latin typeface="Calibri (MS) Bold"/>
              </a:rPr>
              <a:t>Sederhana</a:t>
            </a:r>
            <a:endParaRPr lang="en-US" sz="3631" dirty="0">
              <a:solidFill>
                <a:srgbClr val="0E4042"/>
              </a:solidFill>
              <a:latin typeface="Calibri (MS)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144000" y="7878469"/>
            <a:ext cx="3476710" cy="1164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7"/>
              </a:lnSpc>
            </a:pPr>
            <a:r>
              <a:rPr lang="en-US" sz="3631">
                <a:solidFill>
                  <a:srgbClr val="0E4042"/>
                </a:solidFill>
                <a:latin typeface="Calibri (MS) Bold"/>
              </a:rPr>
              <a:t>Kadar Pernafasan </a:t>
            </a:r>
          </a:p>
          <a:p>
            <a:pPr algn="ctr">
              <a:lnSpc>
                <a:spcPts val="4357"/>
              </a:lnSpc>
            </a:pPr>
            <a:r>
              <a:rPr lang="en-US" sz="3631">
                <a:solidFill>
                  <a:srgbClr val="0E4042"/>
                </a:solidFill>
                <a:latin typeface="Calibri (MS) Bold"/>
              </a:rPr>
              <a:t>Tinggi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456974" cy="101515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8451749" y="1028700"/>
            <a:ext cx="3781766" cy="873675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2233515" y="2084270"/>
            <a:ext cx="5025781" cy="5792973"/>
            <a:chOff x="0" y="-85725"/>
            <a:chExt cx="1323663" cy="15257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3663" cy="1439996"/>
            </a:xfrm>
            <a:custGeom>
              <a:avLst/>
              <a:gdLst/>
              <a:ahLst/>
              <a:cxnLst/>
              <a:rect l="l" t="t" r="r" b="b"/>
              <a:pathLst>
                <a:path w="1323663" h="1439996">
                  <a:moveTo>
                    <a:pt x="78562" y="0"/>
                  </a:moveTo>
                  <a:lnTo>
                    <a:pt x="1245101" y="0"/>
                  </a:lnTo>
                  <a:cubicBezTo>
                    <a:pt x="1265937" y="0"/>
                    <a:pt x="1285920" y="8277"/>
                    <a:pt x="1300653" y="23010"/>
                  </a:cubicBezTo>
                  <a:cubicBezTo>
                    <a:pt x="1315386" y="37744"/>
                    <a:pt x="1323663" y="57726"/>
                    <a:pt x="1323663" y="78562"/>
                  </a:cubicBezTo>
                  <a:lnTo>
                    <a:pt x="1323663" y="1361434"/>
                  </a:lnTo>
                  <a:cubicBezTo>
                    <a:pt x="1323663" y="1404823"/>
                    <a:pt x="1288490" y="1439996"/>
                    <a:pt x="1245101" y="1439996"/>
                  </a:cubicBezTo>
                  <a:lnTo>
                    <a:pt x="78562" y="1439996"/>
                  </a:lnTo>
                  <a:cubicBezTo>
                    <a:pt x="57726" y="1439996"/>
                    <a:pt x="37744" y="1431719"/>
                    <a:pt x="23010" y="1416986"/>
                  </a:cubicBezTo>
                  <a:cubicBezTo>
                    <a:pt x="8277" y="1402253"/>
                    <a:pt x="0" y="1382270"/>
                    <a:pt x="0" y="1361434"/>
                  </a:cubicBezTo>
                  <a:lnTo>
                    <a:pt x="0" y="78562"/>
                  </a:lnTo>
                  <a:cubicBezTo>
                    <a:pt x="0" y="35174"/>
                    <a:pt x="35174" y="0"/>
                    <a:pt x="78562" y="0"/>
                  </a:cubicBezTo>
                  <a:close/>
                </a:path>
              </a:pathLst>
            </a:custGeom>
            <a:solidFill>
              <a:srgbClr val="3AC5C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1323663" cy="1525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4199" dirty="0">
                  <a:solidFill>
                    <a:srgbClr val="000000"/>
                  </a:solidFill>
                  <a:latin typeface="Calibri (MS)"/>
                </a:rPr>
                <a:t>Kadar </a:t>
              </a:r>
              <a:r>
                <a:rPr lang="en-US" sz="4199" dirty="0" err="1">
                  <a:solidFill>
                    <a:srgbClr val="000000"/>
                  </a:solidFill>
                  <a:latin typeface="Calibri (MS)"/>
                </a:rPr>
                <a:t>pernafasan</a:t>
              </a:r>
              <a:r>
                <a:rPr lang="en-US" sz="41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"/>
                </a:rPr>
                <a:t>bagi</a:t>
              </a:r>
              <a:r>
                <a:rPr lang="en-US" sz="41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"/>
                </a:rPr>
                <a:t>setiap</a:t>
              </a:r>
              <a:r>
                <a:rPr lang="en-US" sz="41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"/>
                </a:rPr>
                <a:t>aktiviti</a:t>
              </a:r>
              <a:r>
                <a:rPr lang="en-US" sz="41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"/>
                </a:rPr>
                <a:t>adalah</a:t>
              </a:r>
              <a:r>
                <a:rPr lang="en-US" sz="41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 Bold"/>
                </a:rPr>
                <a:t>berbeza</a:t>
              </a:r>
              <a:r>
                <a:rPr lang="en-US" sz="4199" dirty="0">
                  <a:solidFill>
                    <a:srgbClr val="000000"/>
                  </a:solidFill>
                  <a:latin typeface="Calibri (MS)"/>
                </a:rPr>
                <a:t> kerana </a:t>
              </a:r>
              <a:r>
                <a:rPr lang="en-US" sz="4199" dirty="0">
                  <a:solidFill>
                    <a:srgbClr val="000000"/>
                  </a:solidFill>
                  <a:latin typeface="Calibri (MS) Bold"/>
                </a:rPr>
                <a:t>badan </a:t>
              </a:r>
              <a:r>
                <a:rPr lang="en-US" sz="4199" dirty="0" err="1">
                  <a:solidFill>
                    <a:srgbClr val="000000"/>
                  </a:solidFill>
                  <a:latin typeface="Calibri (MS) Bold"/>
                </a:rPr>
                <a:t>kita</a:t>
              </a:r>
              <a:r>
                <a:rPr lang="en-US" sz="41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 Bold"/>
                </a:rPr>
                <a:t>memerlukan</a:t>
              </a:r>
              <a:r>
                <a:rPr lang="en-US" sz="41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 Bold"/>
                </a:rPr>
                <a:t>kandungan</a:t>
              </a:r>
              <a:r>
                <a:rPr lang="en-US" sz="41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 Bold"/>
                </a:rPr>
                <a:t>udara</a:t>
              </a:r>
              <a:r>
                <a:rPr lang="en-US" sz="4199" dirty="0">
                  <a:solidFill>
                    <a:srgbClr val="000000"/>
                  </a:solidFill>
                  <a:latin typeface="Calibri (MS) Bold"/>
                </a:rPr>
                <a:t> yang </a:t>
              </a:r>
              <a:r>
                <a:rPr lang="en-US" sz="4199" dirty="0" err="1">
                  <a:solidFill>
                    <a:srgbClr val="000000"/>
                  </a:solidFill>
                  <a:latin typeface="Calibri (MS) Bold"/>
                </a:rPr>
                <a:t>tidak</a:t>
              </a:r>
              <a:r>
                <a:rPr lang="en-US" sz="41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 Bold"/>
                </a:rPr>
                <a:t>sama</a:t>
              </a:r>
              <a:r>
                <a:rPr lang="en-US" sz="41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"/>
                </a:rPr>
                <a:t>bagi</a:t>
              </a:r>
              <a:r>
                <a:rPr lang="en-US" sz="41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"/>
                </a:rPr>
                <a:t>setiap</a:t>
              </a:r>
              <a:r>
                <a:rPr lang="en-US" sz="41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"/>
                </a:rPr>
                <a:t>aktiviti</a:t>
              </a:r>
              <a:r>
                <a:rPr lang="en-US" sz="41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"/>
                </a:rPr>
                <a:t>tersebut</a:t>
              </a:r>
              <a:r>
                <a:rPr lang="en-US" sz="4199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814400" y="0"/>
            <a:ext cx="5473578" cy="32698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98" y="9208200"/>
            <a:ext cx="3607904" cy="107880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7896500" y="9208176"/>
            <a:ext cx="2706808" cy="6272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685700" y="3625826"/>
            <a:ext cx="2706808" cy="62725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4159626" y="1424300"/>
            <a:ext cx="2004838" cy="4039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1861841" y="2795719"/>
            <a:ext cx="3869553" cy="572207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85700" y="3768002"/>
            <a:ext cx="9285024" cy="3914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48"/>
              </a:lnSpc>
            </a:pPr>
            <a:r>
              <a:rPr lang="en-US" sz="8207">
                <a:solidFill>
                  <a:srgbClr val="0E4042"/>
                </a:solidFill>
                <a:latin typeface="Calibri (MS) Bold"/>
              </a:rPr>
              <a:t>Situasi yang Memberikan Kesan terhadap Pernafasan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4753" y="2120848"/>
            <a:ext cx="2305297" cy="1818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12"/>
              </a:lnSpc>
            </a:pPr>
            <a:r>
              <a:rPr lang="en-US" sz="10510">
                <a:solidFill>
                  <a:srgbClr val="0E4042"/>
                </a:solidFill>
                <a:latin typeface="Calibri (MS) Bold"/>
              </a:rPr>
              <a:t>06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0" y="7017150"/>
            <a:ext cx="5473578" cy="32698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2696796" y="9534998"/>
            <a:ext cx="1515288" cy="3053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586850" y="511026"/>
            <a:ext cx="1317790" cy="30537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6310920" y="-253900"/>
            <a:ext cx="923400" cy="92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4683488" y="511026"/>
            <a:ext cx="8921025" cy="9196933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810253" y="3487295"/>
            <a:ext cx="3120764" cy="2570604"/>
            <a:chOff x="0" y="-85725"/>
            <a:chExt cx="821929" cy="6770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1929" cy="470427"/>
            </a:xfrm>
            <a:custGeom>
              <a:avLst/>
              <a:gdLst/>
              <a:ahLst/>
              <a:cxnLst/>
              <a:rect l="l" t="t" r="r" b="b"/>
              <a:pathLst>
                <a:path w="821929" h="470427">
                  <a:moveTo>
                    <a:pt x="126520" y="0"/>
                  </a:moveTo>
                  <a:lnTo>
                    <a:pt x="695409" y="0"/>
                  </a:lnTo>
                  <a:cubicBezTo>
                    <a:pt x="728964" y="0"/>
                    <a:pt x="761145" y="13330"/>
                    <a:pt x="784872" y="37057"/>
                  </a:cubicBezTo>
                  <a:cubicBezTo>
                    <a:pt x="808599" y="60784"/>
                    <a:pt x="821929" y="92965"/>
                    <a:pt x="821929" y="126520"/>
                  </a:cubicBezTo>
                  <a:lnTo>
                    <a:pt x="821929" y="343908"/>
                  </a:lnTo>
                  <a:cubicBezTo>
                    <a:pt x="821929" y="413782"/>
                    <a:pt x="765284" y="470427"/>
                    <a:pt x="695409" y="470427"/>
                  </a:cubicBezTo>
                  <a:lnTo>
                    <a:pt x="126520" y="470427"/>
                  </a:lnTo>
                  <a:cubicBezTo>
                    <a:pt x="92965" y="470427"/>
                    <a:pt x="60784" y="457098"/>
                    <a:pt x="37057" y="433371"/>
                  </a:cubicBezTo>
                  <a:cubicBezTo>
                    <a:pt x="13330" y="409644"/>
                    <a:pt x="0" y="377463"/>
                    <a:pt x="0" y="343908"/>
                  </a:cubicBezTo>
                  <a:lnTo>
                    <a:pt x="0" y="126520"/>
                  </a:lnTo>
                  <a:cubicBezTo>
                    <a:pt x="0" y="92965"/>
                    <a:pt x="13330" y="60784"/>
                    <a:pt x="37057" y="37057"/>
                  </a:cubicBezTo>
                  <a:cubicBezTo>
                    <a:pt x="60784" y="13330"/>
                    <a:pt x="92965" y="0"/>
                    <a:pt x="126520" y="0"/>
                  </a:cubicBezTo>
                  <a:close/>
                </a:path>
              </a:pathLst>
            </a:custGeom>
            <a:solidFill>
              <a:srgbClr val="6AA1F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812800" cy="677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4199" dirty="0" err="1">
                  <a:solidFill>
                    <a:srgbClr val="000000"/>
                  </a:solidFill>
                  <a:latin typeface="Calibri (MS)"/>
                </a:rPr>
                <a:t>Berjoging</a:t>
              </a:r>
              <a:r>
                <a:rPr lang="en-US" sz="4199" dirty="0">
                  <a:solidFill>
                    <a:srgbClr val="000000"/>
                  </a:solidFill>
                  <a:latin typeface="Calibri (MS)"/>
                </a:rPr>
                <a:t> di </a:t>
              </a:r>
              <a:r>
                <a:rPr lang="en-US" sz="4199" dirty="0" err="1">
                  <a:solidFill>
                    <a:srgbClr val="000000"/>
                  </a:solidFill>
                  <a:latin typeface="Calibri (MS)"/>
                </a:rPr>
                <a:t>taman</a:t>
              </a:r>
              <a:endParaRPr lang="en-US" sz="41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819" y="7556146"/>
            <a:ext cx="2683119" cy="2284209"/>
            <a:chOff x="0" y="-85725"/>
            <a:chExt cx="706665" cy="6016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6665" cy="470427"/>
            </a:xfrm>
            <a:custGeom>
              <a:avLst/>
              <a:gdLst/>
              <a:ahLst/>
              <a:cxnLst/>
              <a:rect l="l" t="t" r="r" b="b"/>
              <a:pathLst>
                <a:path w="706665" h="470427">
                  <a:moveTo>
                    <a:pt x="147156" y="0"/>
                  </a:moveTo>
                  <a:lnTo>
                    <a:pt x="559509" y="0"/>
                  </a:lnTo>
                  <a:cubicBezTo>
                    <a:pt x="640781" y="0"/>
                    <a:pt x="706665" y="65884"/>
                    <a:pt x="706665" y="147156"/>
                  </a:cubicBezTo>
                  <a:lnTo>
                    <a:pt x="706665" y="323271"/>
                  </a:lnTo>
                  <a:cubicBezTo>
                    <a:pt x="706665" y="404543"/>
                    <a:pt x="640781" y="470427"/>
                    <a:pt x="559509" y="470427"/>
                  </a:cubicBezTo>
                  <a:lnTo>
                    <a:pt x="147156" y="470427"/>
                  </a:lnTo>
                  <a:cubicBezTo>
                    <a:pt x="65884" y="470427"/>
                    <a:pt x="0" y="404543"/>
                    <a:pt x="0" y="323271"/>
                  </a:cubicBezTo>
                  <a:lnTo>
                    <a:pt x="0" y="147156"/>
                  </a:lnTo>
                  <a:cubicBezTo>
                    <a:pt x="0" y="65884"/>
                    <a:pt x="65884" y="0"/>
                    <a:pt x="147156" y="0"/>
                  </a:cubicBezTo>
                  <a:close/>
                </a:path>
              </a:pathLst>
            </a:custGeom>
            <a:solidFill>
              <a:srgbClr val="6AA1F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706665" cy="601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4199" dirty="0" err="1">
                  <a:solidFill>
                    <a:srgbClr val="000000"/>
                  </a:solidFill>
                  <a:latin typeface="Calibri (MS)"/>
                </a:rPr>
                <a:t>Menyertai</a:t>
              </a:r>
              <a:r>
                <a:rPr lang="en-US" sz="41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"/>
                </a:rPr>
                <a:t>maraton</a:t>
              </a:r>
              <a:endParaRPr lang="en-US" sz="41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165047" y="3487295"/>
            <a:ext cx="3086101" cy="2570604"/>
            <a:chOff x="0" y="-85725"/>
            <a:chExt cx="812800" cy="6770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08368" cy="470427"/>
            </a:xfrm>
            <a:custGeom>
              <a:avLst/>
              <a:gdLst/>
              <a:ahLst/>
              <a:cxnLst/>
              <a:rect l="l" t="t" r="r" b="b"/>
              <a:pathLst>
                <a:path w="808368" h="470427">
                  <a:moveTo>
                    <a:pt x="128642" y="0"/>
                  </a:moveTo>
                  <a:lnTo>
                    <a:pt x="679726" y="0"/>
                  </a:lnTo>
                  <a:cubicBezTo>
                    <a:pt x="750773" y="0"/>
                    <a:pt x="808368" y="57595"/>
                    <a:pt x="808368" y="128642"/>
                  </a:cubicBezTo>
                  <a:lnTo>
                    <a:pt x="808368" y="341785"/>
                  </a:lnTo>
                  <a:cubicBezTo>
                    <a:pt x="808368" y="375903"/>
                    <a:pt x="794815" y="408624"/>
                    <a:pt x="770690" y="432749"/>
                  </a:cubicBezTo>
                  <a:cubicBezTo>
                    <a:pt x="746565" y="456874"/>
                    <a:pt x="713844" y="470427"/>
                    <a:pt x="679726" y="470427"/>
                  </a:cubicBezTo>
                  <a:lnTo>
                    <a:pt x="128642" y="470427"/>
                  </a:lnTo>
                  <a:cubicBezTo>
                    <a:pt x="94524" y="470427"/>
                    <a:pt x="61804" y="456874"/>
                    <a:pt x="37678" y="432749"/>
                  </a:cubicBezTo>
                  <a:cubicBezTo>
                    <a:pt x="13553" y="408624"/>
                    <a:pt x="0" y="375903"/>
                    <a:pt x="0" y="341785"/>
                  </a:cubicBezTo>
                  <a:lnTo>
                    <a:pt x="0" y="128642"/>
                  </a:lnTo>
                  <a:cubicBezTo>
                    <a:pt x="0" y="94524"/>
                    <a:pt x="13553" y="61804"/>
                    <a:pt x="37678" y="37678"/>
                  </a:cubicBezTo>
                  <a:cubicBezTo>
                    <a:pt x="61804" y="13553"/>
                    <a:pt x="94524" y="0"/>
                    <a:pt x="128642" y="0"/>
                  </a:cubicBezTo>
                  <a:close/>
                </a:path>
              </a:pathLst>
            </a:custGeom>
            <a:solidFill>
              <a:srgbClr val="E47CA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812800" cy="677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4199" dirty="0" err="1">
                  <a:solidFill>
                    <a:srgbClr val="000000"/>
                  </a:solidFill>
                  <a:latin typeface="Calibri (MS)"/>
                </a:rPr>
                <a:t>Pembakaran</a:t>
              </a:r>
              <a:r>
                <a:rPr lang="en-US" sz="41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"/>
                </a:rPr>
                <a:t>terbuka</a:t>
              </a:r>
              <a:endParaRPr lang="en-US" sz="41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796851" y="7576036"/>
            <a:ext cx="2629409" cy="2111641"/>
            <a:chOff x="0" y="-85725"/>
            <a:chExt cx="692519" cy="5561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92519" cy="470427"/>
            </a:xfrm>
            <a:custGeom>
              <a:avLst/>
              <a:gdLst/>
              <a:ahLst/>
              <a:cxnLst/>
              <a:rect l="l" t="t" r="r" b="b"/>
              <a:pathLst>
                <a:path w="692519" h="470427">
                  <a:moveTo>
                    <a:pt x="150162" y="0"/>
                  </a:moveTo>
                  <a:lnTo>
                    <a:pt x="542357" y="0"/>
                  </a:lnTo>
                  <a:cubicBezTo>
                    <a:pt x="625289" y="0"/>
                    <a:pt x="692519" y="67230"/>
                    <a:pt x="692519" y="150162"/>
                  </a:cubicBezTo>
                  <a:lnTo>
                    <a:pt x="692519" y="320265"/>
                  </a:lnTo>
                  <a:cubicBezTo>
                    <a:pt x="692519" y="403197"/>
                    <a:pt x="625289" y="470427"/>
                    <a:pt x="542357" y="470427"/>
                  </a:cubicBezTo>
                  <a:lnTo>
                    <a:pt x="150162" y="470427"/>
                  </a:lnTo>
                  <a:cubicBezTo>
                    <a:pt x="67230" y="470427"/>
                    <a:pt x="0" y="403197"/>
                    <a:pt x="0" y="320265"/>
                  </a:cubicBezTo>
                  <a:lnTo>
                    <a:pt x="0" y="150162"/>
                  </a:lnTo>
                  <a:cubicBezTo>
                    <a:pt x="0" y="67230"/>
                    <a:pt x="67230" y="0"/>
                    <a:pt x="150162" y="0"/>
                  </a:cubicBezTo>
                  <a:close/>
                </a:path>
              </a:pathLst>
            </a:custGeom>
            <a:solidFill>
              <a:srgbClr val="E47CA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692519" cy="5509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4199" dirty="0" err="1">
                  <a:solidFill>
                    <a:srgbClr val="000000"/>
                  </a:solidFill>
                  <a:latin typeface="Calibri (MS)"/>
                </a:rPr>
                <a:t>Merokok</a:t>
              </a:r>
              <a:endParaRPr lang="en-US" sz="41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>
            <a:off x="2931243" y="4705859"/>
            <a:ext cx="1561389" cy="201145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>
            <a:off x="259461" y="7265776"/>
            <a:ext cx="4221835" cy="96046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/>
          <a:stretch>
            <a:fillRect/>
          </a:stretch>
        </p:blipFill>
        <p:spPr>
          <a:xfrm>
            <a:off x="16018077" y="4348252"/>
            <a:ext cx="2432487" cy="214667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 rot="1106257">
            <a:off x="14771519" y="7761659"/>
            <a:ext cx="2954415" cy="2393076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052187" y="702100"/>
            <a:ext cx="6183626" cy="242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9"/>
              </a:lnSpc>
            </a:pPr>
            <a:r>
              <a:rPr lang="en-US" sz="5091">
                <a:solidFill>
                  <a:srgbClr val="0E4042"/>
                </a:solidFill>
                <a:latin typeface="Calibri (MS) Bold"/>
              </a:rPr>
              <a:t>Situasi yang Memberikan Kesan terhadap Pernafasan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683488" y="6967687"/>
            <a:ext cx="3681912" cy="146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9"/>
              </a:lnSpc>
            </a:pPr>
            <a:r>
              <a:rPr lang="en-US" sz="4507">
                <a:solidFill>
                  <a:srgbClr val="396EC1"/>
                </a:solidFill>
                <a:latin typeface="Calibri (MS) Bold"/>
              </a:rPr>
              <a:t>Baik untuk pernafasan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46963" y="6622060"/>
            <a:ext cx="3681912" cy="215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9"/>
              </a:lnSpc>
            </a:pPr>
            <a:r>
              <a:rPr lang="en-US" sz="4507">
                <a:solidFill>
                  <a:srgbClr val="A0325B"/>
                </a:solidFill>
                <a:latin typeface="Calibri (MS) Bold"/>
              </a:rPr>
              <a:t>Tidak baik untuk pernafasan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50" y="7489426"/>
            <a:ext cx="6575650" cy="279757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7283339">
            <a:off x="7532833" y="9198664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7283339">
            <a:off x="7780786" y="9198664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7283339">
            <a:off x="8028737" y="9198664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7283339">
            <a:off x="8276690" y="9198664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7283339">
            <a:off x="8524643" y="9198664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7283339">
            <a:off x="8772594" y="9198664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7283339">
            <a:off x="9020547" y="9198664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7283339">
            <a:off x="9268498" y="9198664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7283339">
            <a:off x="9516451" y="9198664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7283339">
            <a:off x="9764404" y="9198664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7283339">
            <a:off x="10012355" y="9198664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7283339">
            <a:off x="10260308" y="9198664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5189602" y="-6"/>
            <a:ext cx="3098396" cy="1850932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 rot="7283339">
            <a:off x="7532833" y="1069214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7283339">
            <a:off x="7780786" y="1069214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7283339">
            <a:off x="8028737" y="1069214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rot="7283339">
            <a:off x="8276690" y="1069214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rot="7283339">
            <a:off x="8524643" y="1069214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rot="7283339">
            <a:off x="8772594" y="1069214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rot="7283339">
            <a:off x="9020547" y="1069214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rot="7283339">
            <a:off x="9268498" y="1069214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rot="7283339">
            <a:off x="9516451" y="1069214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rot="7283339">
            <a:off x="9764404" y="1069214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rot="7283339">
            <a:off x="10012355" y="1069214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rot="7283339">
            <a:off x="10260308" y="1069214"/>
            <a:ext cx="494857" cy="0"/>
          </a:xfrm>
          <a:prstGeom prst="line">
            <a:avLst/>
          </a:prstGeom>
          <a:ln w="19050" cap="rnd">
            <a:solidFill>
              <a:srgbClr val="0E404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28"/>
          <p:cNvGrpSpPr/>
          <p:nvPr/>
        </p:nvGrpSpPr>
        <p:grpSpPr>
          <a:xfrm>
            <a:off x="3287700" y="2176450"/>
            <a:ext cx="11712600" cy="5934000"/>
            <a:chOff x="0" y="0"/>
            <a:chExt cx="15616800" cy="7912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616810" cy="7911973"/>
            </a:xfrm>
            <a:custGeom>
              <a:avLst/>
              <a:gdLst/>
              <a:ahLst/>
              <a:cxnLst/>
              <a:rect l="l" t="t" r="r" b="b"/>
              <a:pathLst>
                <a:path w="15616810" h="7911973">
                  <a:moveTo>
                    <a:pt x="0" y="0"/>
                  </a:moveTo>
                  <a:lnTo>
                    <a:pt x="15616810" y="0"/>
                  </a:lnTo>
                  <a:lnTo>
                    <a:pt x="15616810" y="7911973"/>
                  </a:lnTo>
                  <a:lnTo>
                    <a:pt x="0" y="791197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3750225" y="3081000"/>
            <a:ext cx="10788750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 err="1">
                <a:solidFill>
                  <a:srgbClr val="0E4042"/>
                </a:solidFill>
                <a:latin typeface="Calibri (MS)"/>
              </a:rPr>
              <a:t>Sekian</a:t>
            </a:r>
            <a:r>
              <a:rPr lang="en-US" sz="12000" dirty="0">
                <a:solidFill>
                  <a:srgbClr val="0E4042"/>
                </a:solidFill>
                <a:latin typeface="Calibri (MS)"/>
              </a:rPr>
              <a:t>,</a:t>
            </a:r>
          </a:p>
          <a:p>
            <a:pPr algn="ctr">
              <a:lnSpc>
                <a:spcPts val="14400"/>
              </a:lnSpc>
            </a:pPr>
            <a:r>
              <a:rPr lang="en-US" sz="12000" dirty="0" err="1">
                <a:solidFill>
                  <a:srgbClr val="0E4042"/>
                </a:solidFill>
                <a:latin typeface="Calibri (MS)"/>
              </a:rPr>
              <a:t>Terima</a:t>
            </a:r>
            <a:r>
              <a:rPr lang="en-US" sz="12000" dirty="0">
                <a:solidFill>
                  <a:srgbClr val="0E4042"/>
                </a:solidFill>
                <a:latin typeface="Calibri (MS)"/>
              </a:rPr>
              <a:t> Kasih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3810408" y="1664235"/>
            <a:ext cx="1995497" cy="2645892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824097" y="5127296"/>
            <a:ext cx="3185505" cy="3550879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2464222" y="4561350"/>
            <a:ext cx="518664" cy="637768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>
            <a:off x="15072433" y="1462001"/>
            <a:ext cx="117224" cy="117295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>
            <a:off x="14922239" y="1137659"/>
            <a:ext cx="172706" cy="172706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>
            <a:off x="15425183" y="927201"/>
            <a:ext cx="117224" cy="117295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/>
          <a:stretch>
            <a:fillRect/>
          </a:stretch>
        </p:blipFill>
        <p:spPr>
          <a:xfrm>
            <a:off x="12972092" y="7083794"/>
            <a:ext cx="4769444" cy="2649044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/>
          <a:stretch>
            <a:fillRect/>
          </a:stretch>
        </p:blipFill>
        <p:spPr>
          <a:xfrm>
            <a:off x="2357296" y="1403228"/>
            <a:ext cx="1715404" cy="1549532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/>
          <a:stretch>
            <a:fillRect/>
          </a:stretch>
        </p:blipFill>
        <p:spPr>
          <a:xfrm>
            <a:off x="588976" y="3182668"/>
            <a:ext cx="2014242" cy="466764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/>
          <a:stretch>
            <a:fillRect/>
          </a:stretch>
        </p:blipFill>
        <p:spPr>
          <a:xfrm>
            <a:off x="16053570" y="5418398"/>
            <a:ext cx="1432650" cy="288704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6"/>
              </a:ext>
            </a:extLst>
          </a:blip>
          <a:srcRect/>
          <a:stretch>
            <a:fillRect/>
          </a:stretch>
        </p:blipFill>
        <p:spPr>
          <a:xfrm>
            <a:off x="5009590" y="8678192"/>
            <a:ext cx="1245700" cy="2887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665858" y="3007560"/>
            <a:ext cx="8325916" cy="382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665858" y="2002420"/>
            <a:ext cx="8325916" cy="3827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-115442" y="-41606"/>
            <a:ext cx="18522537" cy="103553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248300" y="1686200"/>
            <a:ext cx="10882200" cy="6890400"/>
            <a:chOff x="0" y="0"/>
            <a:chExt cx="14509600" cy="9187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509623" cy="9187180"/>
            </a:xfrm>
            <a:custGeom>
              <a:avLst/>
              <a:gdLst/>
              <a:ahLst/>
              <a:cxnLst/>
              <a:rect l="l" t="t" r="r" b="b"/>
              <a:pathLst>
                <a:path w="14509623" h="9187180">
                  <a:moveTo>
                    <a:pt x="0" y="1531239"/>
                  </a:moveTo>
                  <a:cubicBezTo>
                    <a:pt x="0" y="685546"/>
                    <a:pt x="685546" y="0"/>
                    <a:pt x="1531239" y="0"/>
                  </a:cubicBezTo>
                  <a:lnTo>
                    <a:pt x="12978384" y="0"/>
                  </a:lnTo>
                  <a:cubicBezTo>
                    <a:pt x="13824077" y="0"/>
                    <a:pt x="14509623" y="685546"/>
                    <a:pt x="14509623" y="1531239"/>
                  </a:cubicBezTo>
                  <a:lnTo>
                    <a:pt x="14509623" y="7655941"/>
                  </a:lnTo>
                  <a:cubicBezTo>
                    <a:pt x="14509623" y="8501635"/>
                    <a:pt x="13824077" y="9187180"/>
                    <a:pt x="12978384" y="9187180"/>
                  </a:cubicBezTo>
                  <a:lnTo>
                    <a:pt x="1531239" y="9187180"/>
                  </a:lnTo>
                  <a:cubicBezTo>
                    <a:pt x="685546" y="9187180"/>
                    <a:pt x="0" y="8501634"/>
                    <a:pt x="0" y="7655941"/>
                  </a:cubicBezTo>
                  <a:close/>
                </a:path>
              </a:pathLst>
            </a:custGeom>
            <a:solidFill>
              <a:srgbClr val="0088B5"/>
            </a:solidFill>
          </p:spPr>
        </p:sp>
      </p:grpSp>
      <p:grpSp>
        <p:nvGrpSpPr>
          <p:cNvPr id="7" name="Group 7"/>
          <p:cNvGrpSpPr/>
          <p:nvPr/>
        </p:nvGrpSpPr>
        <p:grpSpPr>
          <a:xfrm rot="7536824">
            <a:off x="1175082" y="975650"/>
            <a:ext cx="262744" cy="1290698"/>
            <a:chOff x="0" y="0"/>
            <a:chExt cx="350325" cy="17209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0266" cy="1720850"/>
            </a:xfrm>
            <a:custGeom>
              <a:avLst/>
              <a:gdLst/>
              <a:ahLst/>
              <a:cxnLst/>
              <a:rect l="l" t="t" r="r" b="b"/>
              <a:pathLst>
                <a:path w="350266" h="1720850">
                  <a:moveTo>
                    <a:pt x="0" y="175133"/>
                  </a:moveTo>
                  <a:cubicBezTo>
                    <a:pt x="0" y="78486"/>
                    <a:pt x="78486" y="0"/>
                    <a:pt x="175133" y="0"/>
                  </a:cubicBezTo>
                  <a:cubicBezTo>
                    <a:pt x="271780" y="0"/>
                    <a:pt x="350266" y="78486"/>
                    <a:pt x="350266" y="175133"/>
                  </a:cubicBezTo>
                  <a:lnTo>
                    <a:pt x="350266" y="1545717"/>
                  </a:lnTo>
                  <a:cubicBezTo>
                    <a:pt x="350266" y="1642491"/>
                    <a:pt x="271780" y="1720850"/>
                    <a:pt x="175133" y="1720850"/>
                  </a:cubicBezTo>
                  <a:cubicBezTo>
                    <a:pt x="78486" y="1720850"/>
                    <a:pt x="0" y="1642491"/>
                    <a:pt x="0" y="1545717"/>
                  </a:cubicBezTo>
                  <a:close/>
                </a:path>
              </a:pathLst>
            </a:custGeom>
            <a:solidFill>
              <a:srgbClr val="E84F4F"/>
            </a:solidFill>
          </p:spPr>
        </p:sp>
      </p:grpSp>
      <p:grpSp>
        <p:nvGrpSpPr>
          <p:cNvPr id="9" name="Group 9"/>
          <p:cNvGrpSpPr/>
          <p:nvPr/>
        </p:nvGrpSpPr>
        <p:grpSpPr>
          <a:xfrm rot="6000024">
            <a:off x="1086946" y="1820480"/>
            <a:ext cx="262590" cy="995998"/>
            <a:chOff x="0" y="0"/>
            <a:chExt cx="350120" cy="13279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0139" cy="1327912"/>
            </a:xfrm>
            <a:custGeom>
              <a:avLst/>
              <a:gdLst/>
              <a:ahLst/>
              <a:cxnLst/>
              <a:rect l="l" t="t" r="r" b="b"/>
              <a:pathLst>
                <a:path w="350139" h="1327912">
                  <a:moveTo>
                    <a:pt x="0" y="175006"/>
                  </a:moveTo>
                  <a:cubicBezTo>
                    <a:pt x="0" y="78359"/>
                    <a:pt x="78359" y="0"/>
                    <a:pt x="175006" y="0"/>
                  </a:cubicBezTo>
                  <a:cubicBezTo>
                    <a:pt x="271653" y="0"/>
                    <a:pt x="350139" y="78359"/>
                    <a:pt x="350139" y="175006"/>
                  </a:cubicBezTo>
                  <a:lnTo>
                    <a:pt x="350139" y="1152906"/>
                  </a:lnTo>
                  <a:cubicBezTo>
                    <a:pt x="350139" y="1249553"/>
                    <a:pt x="271780" y="1327912"/>
                    <a:pt x="175133" y="1327912"/>
                  </a:cubicBezTo>
                  <a:cubicBezTo>
                    <a:pt x="78486" y="1327912"/>
                    <a:pt x="0" y="1249680"/>
                    <a:pt x="0" y="1152906"/>
                  </a:cubicBezTo>
                  <a:close/>
                </a:path>
              </a:pathLst>
            </a:custGeom>
            <a:solidFill>
              <a:srgbClr val="E84F4F"/>
            </a:solidFill>
          </p:spPr>
        </p:sp>
      </p:grpSp>
      <p:grpSp>
        <p:nvGrpSpPr>
          <p:cNvPr id="11" name="Group 11"/>
          <p:cNvGrpSpPr/>
          <p:nvPr/>
        </p:nvGrpSpPr>
        <p:grpSpPr>
          <a:xfrm rot="9462746">
            <a:off x="1889862" y="858844"/>
            <a:ext cx="262620" cy="995880"/>
            <a:chOff x="0" y="0"/>
            <a:chExt cx="350160" cy="13278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0139" cy="1327912"/>
            </a:xfrm>
            <a:custGeom>
              <a:avLst/>
              <a:gdLst/>
              <a:ahLst/>
              <a:cxnLst/>
              <a:rect l="l" t="t" r="r" b="b"/>
              <a:pathLst>
                <a:path w="350139" h="1327912">
                  <a:moveTo>
                    <a:pt x="0" y="175133"/>
                  </a:moveTo>
                  <a:cubicBezTo>
                    <a:pt x="0" y="78359"/>
                    <a:pt x="78359" y="0"/>
                    <a:pt x="175133" y="0"/>
                  </a:cubicBezTo>
                  <a:cubicBezTo>
                    <a:pt x="271907" y="0"/>
                    <a:pt x="350139" y="78359"/>
                    <a:pt x="350139" y="175133"/>
                  </a:cubicBezTo>
                  <a:lnTo>
                    <a:pt x="350139" y="1152779"/>
                  </a:lnTo>
                  <a:cubicBezTo>
                    <a:pt x="350139" y="1249426"/>
                    <a:pt x="271780" y="1327912"/>
                    <a:pt x="175006" y="1327912"/>
                  </a:cubicBezTo>
                  <a:cubicBezTo>
                    <a:pt x="78232" y="1327912"/>
                    <a:pt x="0" y="1249426"/>
                    <a:pt x="0" y="1152779"/>
                  </a:cubicBezTo>
                  <a:close/>
                </a:path>
              </a:pathLst>
            </a:custGeom>
            <a:solidFill>
              <a:srgbClr val="E84F4F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2329862" y="895348"/>
            <a:ext cx="4953068" cy="121439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31519" y="3302556"/>
            <a:ext cx="9325350" cy="3965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36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99" b="0" i="0" u="none" strike="noStrike" kern="1200" cap="none" spc="0" normalizeH="0" baseline="0" noProof="0" dirty="0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Unit 2:</a:t>
            </a:r>
          </a:p>
          <a:p>
            <a:pPr marL="0" marR="0" lvl="0" indent="0" algn="l" defTabSz="914400" rtl="0" eaLnBrk="1" fontAlgn="auto" latinLnBrk="0" hangingPunct="1">
              <a:lnSpc>
                <a:spcPts val="1436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99" b="0" i="0" u="none" strike="noStrike" kern="1200" cap="none" spc="0" normalizeH="0" baseline="0" noProof="0" dirty="0" err="1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Manusia</a:t>
            </a:r>
            <a:endParaRPr kumimoji="0" lang="en-US" sz="13299" b="0" i="0" u="none" strike="noStrike" kern="1200" cap="none" spc="0" normalizeH="0" baseline="0" noProof="0" dirty="0">
              <a:ln>
                <a:noFill/>
              </a:ln>
              <a:solidFill>
                <a:srgbClr val="F1F2EC"/>
              </a:solidFill>
              <a:effectLst/>
              <a:uLnTx/>
              <a:uFillTx/>
              <a:latin typeface="Calibri (MS) Bold"/>
              <a:ea typeface="+mn-ea"/>
              <a:cs typeface="+mn-cs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10359288" y="2366468"/>
            <a:ext cx="9368542" cy="1349938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329862" y="978671"/>
            <a:ext cx="477015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Darjah 4</a:t>
            </a:r>
          </a:p>
        </p:txBody>
      </p:sp>
    </p:spTree>
    <p:extLst>
      <p:ext uri="{BB962C8B-B14F-4D97-AF65-F5344CB8AC3E}">
        <p14:creationId xmlns:p14="http://schemas.microsoft.com/office/powerpoint/2010/main" val="3111319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424466" y="7934528"/>
            <a:ext cx="537972" cy="5379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7258966" y="6263228"/>
            <a:ext cx="537972" cy="53797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1685014" flipH="1">
            <a:off x="1937743" y="-105937"/>
            <a:ext cx="14016427" cy="1342072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4004800" y="1422776"/>
            <a:ext cx="2706808" cy="62725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426450" y="5894640"/>
            <a:ext cx="1590472" cy="36859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8662" y="5775634"/>
            <a:ext cx="6415276" cy="278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E4042"/>
                </a:solidFill>
                <a:latin typeface="Calibri (MS) Bold"/>
              </a:rPr>
              <a:t>Memerihalkan proses pernafasan dari aspek laluan udara dan pertukaran gas yang berlaku di peparu melalui pemerhatian menerusi pelbagai media.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1408266" y="1947128"/>
            <a:ext cx="537972" cy="53797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6535066" y="5689428"/>
            <a:ext cx="537972" cy="53797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6915960" y="1918772"/>
            <a:ext cx="4744528" cy="4114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15188" y="2727002"/>
            <a:ext cx="5238750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E4042"/>
                </a:solidFill>
                <a:latin typeface="Calibri (MS) Bold"/>
              </a:rPr>
              <a:t>Mengenal pasti organ yang terlibat dalam proses pernafasan.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46300" y="1794728"/>
            <a:ext cx="1483950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5763CF"/>
                </a:solidFill>
                <a:latin typeface="Calibri (MS)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13975" y="7748431"/>
            <a:ext cx="5238750" cy="223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E4042"/>
                </a:solidFill>
                <a:latin typeface="Calibri (MS) Bold"/>
              </a:rPr>
              <a:t>Membezakan kandungan oksigen dan karbon dioksida semasa menarik dan menghembus nafas.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21686" y="4684965"/>
            <a:ext cx="1483950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5763CF"/>
                </a:solidFill>
                <a:latin typeface="Calibri (MS) Bold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60050" y="6805794"/>
            <a:ext cx="1483950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5763CF"/>
                </a:solidFill>
                <a:latin typeface="Calibri (MS) 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59425" y="-82174"/>
            <a:ext cx="1416915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199">
                <a:solidFill>
                  <a:srgbClr val="0E4042"/>
                </a:solidFill>
                <a:latin typeface="Calibri (MS) Bold"/>
              </a:rPr>
              <a:t>Objektif Pembelajaran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58188" y="6160725"/>
            <a:ext cx="5238750" cy="223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E4042"/>
                </a:solidFill>
                <a:latin typeface="Calibri (MS) Bold"/>
              </a:rPr>
              <a:t>Memerihalkan pergerakan dada semasa menarik dan menghembus nafas dengan menjalankan aktiviti.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242738" y="4991100"/>
            <a:ext cx="1483950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5763CF"/>
                </a:solidFill>
                <a:latin typeface="Calibri (MS)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946238" y="2408613"/>
            <a:ext cx="5238750" cy="223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E4042"/>
                </a:solidFill>
                <a:latin typeface="Calibri (MS) Bold"/>
              </a:rPr>
              <a:t>Mengitlak bahawa kadar pernafasan bergantung kepada jenis aktiviti yang dilakukan.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33544" y="1056063"/>
            <a:ext cx="1483950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5763CF"/>
                </a:solidFill>
                <a:latin typeface="Calibri (MS) Bold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115442" y="-41606"/>
            <a:ext cx="18522537" cy="1035532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72000" y="524850"/>
            <a:ext cx="16344000" cy="8998800"/>
            <a:chOff x="0" y="0"/>
            <a:chExt cx="21792000" cy="11998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791930" cy="11998452"/>
            </a:xfrm>
            <a:custGeom>
              <a:avLst/>
              <a:gdLst/>
              <a:ahLst/>
              <a:cxnLst/>
              <a:rect l="l" t="t" r="r" b="b"/>
              <a:pathLst>
                <a:path w="21791930" h="11998452">
                  <a:moveTo>
                    <a:pt x="0" y="2292731"/>
                  </a:moveTo>
                  <a:cubicBezTo>
                    <a:pt x="0" y="1026541"/>
                    <a:pt x="1026541" y="0"/>
                    <a:pt x="2292731" y="0"/>
                  </a:cubicBezTo>
                  <a:lnTo>
                    <a:pt x="19499199" y="0"/>
                  </a:lnTo>
                  <a:cubicBezTo>
                    <a:pt x="20765515" y="0"/>
                    <a:pt x="21791930" y="1026541"/>
                    <a:pt x="21791930" y="2292731"/>
                  </a:cubicBezTo>
                  <a:lnTo>
                    <a:pt x="21791930" y="9705594"/>
                  </a:lnTo>
                  <a:cubicBezTo>
                    <a:pt x="21791930" y="10971911"/>
                    <a:pt x="20765388" y="11998325"/>
                    <a:pt x="19499199" y="11998325"/>
                  </a:cubicBezTo>
                  <a:lnTo>
                    <a:pt x="2292731" y="11998325"/>
                  </a:lnTo>
                  <a:cubicBezTo>
                    <a:pt x="1026541" y="11998452"/>
                    <a:pt x="0" y="10971911"/>
                    <a:pt x="0" y="9705594"/>
                  </a:cubicBezTo>
                  <a:close/>
                </a:path>
              </a:pathLst>
            </a:custGeom>
            <a:solidFill>
              <a:srgbClr val="C3CA00"/>
            </a:solidFill>
          </p:spPr>
        </p:sp>
      </p:grpSp>
      <p:grpSp>
        <p:nvGrpSpPr>
          <p:cNvPr id="5" name="Group 5"/>
          <p:cNvGrpSpPr/>
          <p:nvPr/>
        </p:nvGrpSpPr>
        <p:grpSpPr>
          <a:xfrm rot="-7827558">
            <a:off x="16759850" y="334500"/>
            <a:ext cx="262596" cy="1291172"/>
            <a:chOff x="0" y="0"/>
            <a:chExt cx="350128" cy="17215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39" cy="1721485"/>
            </a:xfrm>
            <a:custGeom>
              <a:avLst/>
              <a:gdLst/>
              <a:ahLst/>
              <a:cxnLst/>
              <a:rect l="l" t="t" r="r" b="b"/>
              <a:pathLst>
                <a:path w="350139" h="1721485">
                  <a:moveTo>
                    <a:pt x="0" y="175006"/>
                  </a:moveTo>
                  <a:cubicBezTo>
                    <a:pt x="0" y="78359"/>
                    <a:pt x="78359" y="0"/>
                    <a:pt x="175006" y="0"/>
                  </a:cubicBezTo>
                  <a:cubicBezTo>
                    <a:pt x="271653" y="0"/>
                    <a:pt x="350139" y="78359"/>
                    <a:pt x="350139" y="175006"/>
                  </a:cubicBezTo>
                  <a:lnTo>
                    <a:pt x="350139" y="1546479"/>
                  </a:lnTo>
                  <a:cubicBezTo>
                    <a:pt x="350139" y="1643126"/>
                    <a:pt x="271780" y="1721485"/>
                    <a:pt x="175133" y="1721485"/>
                  </a:cubicBezTo>
                  <a:cubicBezTo>
                    <a:pt x="78486" y="1721485"/>
                    <a:pt x="0" y="1643126"/>
                    <a:pt x="0" y="1546479"/>
                  </a:cubicBezTo>
                  <a:close/>
                </a:path>
              </a:pathLst>
            </a:custGeom>
            <a:solidFill>
              <a:srgbClr val="0088B5"/>
            </a:solidFill>
          </p:spPr>
        </p:sp>
      </p:grpSp>
      <p:grpSp>
        <p:nvGrpSpPr>
          <p:cNvPr id="7" name="Group 7"/>
          <p:cNvGrpSpPr/>
          <p:nvPr/>
        </p:nvGrpSpPr>
        <p:grpSpPr>
          <a:xfrm rot="-9367837">
            <a:off x="16103904" y="228826"/>
            <a:ext cx="262448" cy="996056"/>
            <a:chOff x="0" y="0"/>
            <a:chExt cx="349931" cy="13280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9885" cy="1328166"/>
            </a:xfrm>
            <a:custGeom>
              <a:avLst/>
              <a:gdLst/>
              <a:ahLst/>
              <a:cxnLst/>
              <a:rect l="l" t="t" r="r" b="b"/>
              <a:pathLst>
                <a:path w="349885" h="1328166">
                  <a:moveTo>
                    <a:pt x="0" y="175006"/>
                  </a:moveTo>
                  <a:cubicBezTo>
                    <a:pt x="0" y="78359"/>
                    <a:pt x="78359" y="0"/>
                    <a:pt x="175006" y="0"/>
                  </a:cubicBezTo>
                  <a:cubicBezTo>
                    <a:pt x="271653" y="0"/>
                    <a:pt x="349885" y="78359"/>
                    <a:pt x="349885" y="175006"/>
                  </a:cubicBezTo>
                  <a:lnTo>
                    <a:pt x="349885" y="1153160"/>
                  </a:lnTo>
                  <a:cubicBezTo>
                    <a:pt x="349885" y="1249807"/>
                    <a:pt x="271526" y="1328166"/>
                    <a:pt x="174879" y="1328166"/>
                  </a:cubicBezTo>
                  <a:cubicBezTo>
                    <a:pt x="78232" y="1328166"/>
                    <a:pt x="0" y="1249680"/>
                    <a:pt x="0" y="1153160"/>
                  </a:cubicBezTo>
                  <a:close/>
                </a:path>
              </a:pathLst>
            </a:custGeom>
            <a:solidFill>
              <a:srgbClr val="0088B5"/>
            </a:solidFill>
          </p:spPr>
        </p:sp>
      </p:grpSp>
      <p:grpSp>
        <p:nvGrpSpPr>
          <p:cNvPr id="9" name="Group 9"/>
          <p:cNvGrpSpPr/>
          <p:nvPr/>
        </p:nvGrpSpPr>
        <p:grpSpPr>
          <a:xfrm rot="-5896695">
            <a:off x="16844270" y="1239228"/>
            <a:ext cx="262536" cy="995842"/>
            <a:chOff x="0" y="0"/>
            <a:chExt cx="350048" cy="13277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0012" cy="1327785"/>
            </a:xfrm>
            <a:custGeom>
              <a:avLst/>
              <a:gdLst/>
              <a:ahLst/>
              <a:cxnLst/>
              <a:rect l="l" t="t" r="r" b="b"/>
              <a:pathLst>
                <a:path w="350012" h="1327785">
                  <a:moveTo>
                    <a:pt x="0" y="175006"/>
                  </a:moveTo>
                  <a:cubicBezTo>
                    <a:pt x="0" y="78359"/>
                    <a:pt x="78359" y="0"/>
                    <a:pt x="175006" y="0"/>
                  </a:cubicBezTo>
                  <a:cubicBezTo>
                    <a:pt x="271653" y="0"/>
                    <a:pt x="350012" y="78359"/>
                    <a:pt x="350012" y="175006"/>
                  </a:cubicBezTo>
                  <a:lnTo>
                    <a:pt x="350012" y="1152779"/>
                  </a:lnTo>
                  <a:cubicBezTo>
                    <a:pt x="350012" y="1249426"/>
                    <a:pt x="271653" y="1327785"/>
                    <a:pt x="175006" y="1327785"/>
                  </a:cubicBezTo>
                  <a:cubicBezTo>
                    <a:pt x="78359" y="1327785"/>
                    <a:pt x="0" y="1249426"/>
                    <a:pt x="0" y="1152779"/>
                  </a:cubicBezTo>
                  <a:close/>
                </a:path>
              </a:pathLst>
            </a:custGeom>
            <a:solidFill>
              <a:srgbClr val="0088B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509677" y="2576700"/>
            <a:ext cx="1263000" cy="1263000"/>
            <a:chOff x="0" y="0"/>
            <a:chExt cx="1684000" cy="1684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84020" cy="1684020"/>
            </a:xfrm>
            <a:custGeom>
              <a:avLst/>
              <a:gdLst/>
              <a:ahLst/>
              <a:cxnLst/>
              <a:rect l="l" t="t" r="r" b="b"/>
              <a:pathLst>
                <a:path w="1684020" h="1684020">
                  <a:moveTo>
                    <a:pt x="0" y="842010"/>
                  </a:moveTo>
                  <a:cubicBezTo>
                    <a:pt x="0" y="376936"/>
                    <a:pt x="376936" y="0"/>
                    <a:pt x="842010" y="0"/>
                  </a:cubicBezTo>
                  <a:cubicBezTo>
                    <a:pt x="1307084" y="0"/>
                    <a:pt x="1684020" y="376936"/>
                    <a:pt x="1684020" y="842010"/>
                  </a:cubicBezTo>
                  <a:cubicBezTo>
                    <a:pt x="1684020" y="1307084"/>
                    <a:pt x="1307084" y="1684020"/>
                    <a:pt x="842010" y="1684020"/>
                  </a:cubicBezTo>
                  <a:cubicBezTo>
                    <a:pt x="376936" y="1684020"/>
                    <a:pt x="0" y="1307084"/>
                    <a:pt x="0" y="842010"/>
                  </a:cubicBezTo>
                  <a:close/>
                </a:path>
              </a:pathLst>
            </a:custGeom>
            <a:solidFill>
              <a:srgbClr val="E84F4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3894851" y="2576700"/>
            <a:ext cx="1263000" cy="1263000"/>
            <a:chOff x="0" y="0"/>
            <a:chExt cx="1684000" cy="1684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4020" cy="1684020"/>
            </a:xfrm>
            <a:custGeom>
              <a:avLst/>
              <a:gdLst/>
              <a:ahLst/>
              <a:cxnLst/>
              <a:rect l="l" t="t" r="r" b="b"/>
              <a:pathLst>
                <a:path w="1684020" h="1684020">
                  <a:moveTo>
                    <a:pt x="0" y="842010"/>
                  </a:moveTo>
                  <a:cubicBezTo>
                    <a:pt x="0" y="376936"/>
                    <a:pt x="376936" y="0"/>
                    <a:pt x="842010" y="0"/>
                  </a:cubicBezTo>
                  <a:cubicBezTo>
                    <a:pt x="1307084" y="0"/>
                    <a:pt x="1684020" y="376936"/>
                    <a:pt x="1684020" y="842010"/>
                  </a:cubicBezTo>
                  <a:cubicBezTo>
                    <a:pt x="1684020" y="1307084"/>
                    <a:pt x="1307084" y="1684020"/>
                    <a:pt x="842010" y="1684020"/>
                  </a:cubicBezTo>
                  <a:cubicBezTo>
                    <a:pt x="376936" y="1684020"/>
                    <a:pt x="0" y="1307084"/>
                    <a:pt x="0" y="842010"/>
                  </a:cubicBezTo>
                  <a:close/>
                </a:path>
              </a:pathLst>
            </a:custGeom>
            <a:solidFill>
              <a:srgbClr val="0088B5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3133801" y="2576700"/>
            <a:ext cx="1263000" cy="1263000"/>
            <a:chOff x="0" y="0"/>
            <a:chExt cx="1684000" cy="1684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84020" cy="1684020"/>
            </a:xfrm>
            <a:custGeom>
              <a:avLst/>
              <a:gdLst/>
              <a:ahLst/>
              <a:cxnLst/>
              <a:rect l="l" t="t" r="r" b="b"/>
              <a:pathLst>
                <a:path w="1684020" h="1684020">
                  <a:moveTo>
                    <a:pt x="0" y="842010"/>
                  </a:moveTo>
                  <a:cubicBezTo>
                    <a:pt x="0" y="376936"/>
                    <a:pt x="376936" y="0"/>
                    <a:pt x="842010" y="0"/>
                  </a:cubicBezTo>
                  <a:cubicBezTo>
                    <a:pt x="1307084" y="0"/>
                    <a:pt x="1684020" y="376936"/>
                    <a:pt x="1684020" y="842010"/>
                  </a:cubicBezTo>
                  <a:cubicBezTo>
                    <a:pt x="1684020" y="1307084"/>
                    <a:pt x="1307084" y="1684020"/>
                    <a:pt x="842010" y="1684020"/>
                  </a:cubicBezTo>
                  <a:cubicBezTo>
                    <a:pt x="376936" y="1684020"/>
                    <a:pt x="0" y="1307084"/>
                    <a:pt x="0" y="842010"/>
                  </a:cubicBezTo>
                  <a:close/>
                </a:path>
              </a:pathLst>
            </a:custGeom>
            <a:solidFill>
              <a:srgbClr val="0088B5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531425" y="763967"/>
            <a:ext cx="15225150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99" b="0" i="0" u="none" strike="noStrike" kern="1200" cap="none" spc="0" normalizeH="0" baseline="0" noProof="0">
                <a:ln>
                  <a:noFill/>
                </a:ln>
                <a:solidFill>
                  <a:srgbClr val="062E3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Objektif Pembelajaran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71375" y="4299883"/>
            <a:ext cx="4162950" cy="276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2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99" b="0" i="0" u="none" strike="noStrike" kern="1200" cap="none" spc="0" normalizeH="0" baseline="0" noProof="0">
                <a:ln>
                  <a:noFill/>
                </a:ln>
                <a:solidFill>
                  <a:srgbClr val="0E2A47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Menyatakan maksud perkumuhan dan penyahtinjaan.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48551" y="4299883"/>
            <a:ext cx="4360350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2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99" b="0" i="0" u="none" strike="noStrike" kern="1200" cap="none" spc="0" normalizeH="0" baseline="0" noProof="0">
                <a:ln>
                  <a:noFill/>
                </a:ln>
                <a:solidFill>
                  <a:srgbClr val="0E2A47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Mengenal pasti organ dan hasil bagi perkumuhan.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200326" y="2588194"/>
            <a:ext cx="112995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576202" y="2588194"/>
            <a:ext cx="112995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92172" y="4299883"/>
            <a:ext cx="4764403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2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99" b="0" i="0" u="none" strike="noStrike" kern="1200" cap="none" spc="0" normalizeH="0" baseline="0" noProof="0">
                <a:ln>
                  <a:noFill/>
                </a:ln>
                <a:solidFill>
                  <a:srgbClr val="0E2A47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Membuat inferens kepentingan penyingkiran hasil perkumuhan dan hasil penyahtinjaan.</a:t>
            </a:r>
          </a:p>
          <a:p>
            <a:pPr marL="0" marR="0" lvl="0" indent="0" algn="ctr" defTabSz="914400" rtl="0" eaLnBrk="1" fontAlgn="auto" latinLnBrk="0" hangingPunct="1">
              <a:lnSpc>
                <a:spcPts val="52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99" b="0" i="0" u="none" strike="noStrike" kern="1200" cap="none" spc="0" normalizeH="0" baseline="0" noProof="0">
              <a:ln>
                <a:noFill/>
              </a:ln>
              <a:solidFill>
                <a:srgbClr val="0E2A47"/>
              </a:solidFill>
              <a:effectLst/>
              <a:uLnTx/>
              <a:uFillTx/>
              <a:latin typeface="Calibri (MS)"/>
              <a:ea typeface="+mn-ea"/>
              <a:cs typeface="+mn-c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961376" y="2588194"/>
            <a:ext cx="112995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606814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115442" y="-41606"/>
            <a:ext cx="18522537" cy="1035532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72000" y="524850"/>
            <a:ext cx="16344000" cy="8998800"/>
            <a:chOff x="0" y="0"/>
            <a:chExt cx="21792000" cy="11998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791930" cy="11998452"/>
            </a:xfrm>
            <a:custGeom>
              <a:avLst/>
              <a:gdLst/>
              <a:ahLst/>
              <a:cxnLst/>
              <a:rect l="l" t="t" r="r" b="b"/>
              <a:pathLst>
                <a:path w="21791930" h="11998452">
                  <a:moveTo>
                    <a:pt x="0" y="2292731"/>
                  </a:moveTo>
                  <a:cubicBezTo>
                    <a:pt x="0" y="1026541"/>
                    <a:pt x="1026541" y="0"/>
                    <a:pt x="2292731" y="0"/>
                  </a:cubicBezTo>
                  <a:lnTo>
                    <a:pt x="19499199" y="0"/>
                  </a:lnTo>
                  <a:cubicBezTo>
                    <a:pt x="20765515" y="0"/>
                    <a:pt x="21791930" y="1026541"/>
                    <a:pt x="21791930" y="2292731"/>
                  </a:cubicBezTo>
                  <a:lnTo>
                    <a:pt x="21791930" y="9705594"/>
                  </a:lnTo>
                  <a:cubicBezTo>
                    <a:pt x="21791930" y="10971911"/>
                    <a:pt x="20765388" y="11998325"/>
                    <a:pt x="19499199" y="11998325"/>
                  </a:cubicBezTo>
                  <a:lnTo>
                    <a:pt x="2292731" y="11998325"/>
                  </a:lnTo>
                  <a:cubicBezTo>
                    <a:pt x="1026541" y="11998452"/>
                    <a:pt x="0" y="10971911"/>
                    <a:pt x="0" y="9705594"/>
                  </a:cubicBezTo>
                  <a:close/>
                </a:path>
              </a:pathLst>
            </a:custGeom>
            <a:solidFill>
              <a:srgbClr val="C3CA00"/>
            </a:solidFill>
          </p:spPr>
        </p:sp>
      </p:grpSp>
      <p:grpSp>
        <p:nvGrpSpPr>
          <p:cNvPr id="5" name="Group 5"/>
          <p:cNvGrpSpPr/>
          <p:nvPr/>
        </p:nvGrpSpPr>
        <p:grpSpPr>
          <a:xfrm rot="-7827558">
            <a:off x="16759850" y="334500"/>
            <a:ext cx="262596" cy="1291172"/>
            <a:chOff x="0" y="0"/>
            <a:chExt cx="350128" cy="17215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39" cy="1721485"/>
            </a:xfrm>
            <a:custGeom>
              <a:avLst/>
              <a:gdLst/>
              <a:ahLst/>
              <a:cxnLst/>
              <a:rect l="l" t="t" r="r" b="b"/>
              <a:pathLst>
                <a:path w="350139" h="1721485">
                  <a:moveTo>
                    <a:pt x="0" y="175006"/>
                  </a:moveTo>
                  <a:cubicBezTo>
                    <a:pt x="0" y="78359"/>
                    <a:pt x="78359" y="0"/>
                    <a:pt x="175006" y="0"/>
                  </a:cubicBezTo>
                  <a:cubicBezTo>
                    <a:pt x="271653" y="0"/>
                    <a:pt x="350139" y="78359"/>
                    <a:pt x="350139" y="175006"/>
                  </a:cubicBezTo>
                  <a:lnTo>
                    <a:pt x="350139" y="1546479"/>
                  </a:lnTo>
                  <a:cubicBezTo>
                    <a:pt x="350139" y="1643126"/>
                    <a:pt x="271780" y="1721485"/>
                    <a:pt x="175133" y="1721485"/>
                  </a:cubicBezTo>
                  <a:cubicBezTo>
                    <a:pt x="78486" y="1721485"/>
                    <a:pt x="0" y="1643126"/>
                    <a:pt x="0" y="1546479"/>
                  </a:cubicBezTo>
                  <a:close/>
                </a:path>
              </a:pathLst>
            </a:custGeom>
            <a:solidFill>
              <a:srgbClr val="0088B5"/>
            </a:solidFill>
          </p:spPr>
        </p:sp>
      </p:grpSp>
      <p:grpSp>
        <p:nvGrpSpPr>
          <p:cNvPr id="7" name="Group 7"/>
          <p:cNvGrpSpPr/>
          <p:nvPr/>
        </p:nvGrpSpPr>
        <p:grpSpPr>
          <a:xfrm rot="-9367837">
            <a:off x="16103904" y="228826"/>
            <a:ext cx="262448" cy="996056"/>
            <a:chOff x="0" y="0"/>
            <a:chExt cx="349931" cy="13280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9885" cy="1328166"/>
            </a:xfrm>
            <a:custGeom>
              <a:avLst/>
              <a:gdLst/>
              <a:ahLst/>
              <a:cxnLst/>
              <a:rect l="l" t="t" r="r" b="b"/>
              <a:pathLst>
                <a:path w="349885" h="1328166">
                  <a:moveTo>
                    <a:pt x="0" y="175006"/>
                  </a:moveTo>
                  <a:cubicBezTo>
                    <a:pt x="0" y="78359"/>
                    <a:pt x="78359" y="0"/>
                    <a:pt x="175006" y="0"/>
                  </a:cubicBezTo>
                  <a:cubicBezTo>
                    <a:pt x="271653" y="0"/>
                    <a:pt x="349885" y="78359"/>
                    <a:pt x="349885" y="175006"/>
                  </a:cubicBezTo>
                  <a:lnTo>
                    <a:pt x="349885" y="1153160"/>
                  </a:lnTo>
                  <a:cubicBezTo>
                    <a:pt x="349885" y="1249807"/>
                    <a:pt x="271526" y="1328166"/>
                    <a:pt x="174879" y="1328166"/>
                  </a:cubicBezTo>
                  <a:cubicBezTo>
                    <a:pt x="78232" y="1328166"/>
                    <a:pt x="0" y="1249680"/>
                    <a:pt x="0" y="1153160"/>
                  </a:cubicBezTo>
                  <a:close/>
                </a:path>
              </a:pathLst>
            </a:custGeom>
            <a:solidFill>
              <a:srgbClr val="0088B5"/>
            </a:solidFill>
          </p:spPr>
        </p:sp>
      </p:grpSp>
      <p:grpSp>
        <p:nvGrpSpPr>
          <p:cNvPr id="9" name="Group 9"/>
          <p:cNvGrpSpPr/>
          <p:nvPr/>
        </p:nvGrpSpPr>
        <p:grpSpPr>
          <a:xfrm rot="-5896695">
            <a:off x="16844270" y="1239228"/>
            <a:ext cx="262536" cy="995842"/>
            <a:chOff x="0" y="0"/>
            <a:chExt cx="350048" cy="13277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0012" cy="1327785"/>
            </a:xfrm>
            <a:custGeom>
              <a:avLst/>
              <a:gdLst/>
              <a:ahLst/>
              <a:cxnLst/>
              <a:rect l="l" t="t" r="r" b="b"/>
              <a:pathLst>
                <a:path w="350012" h="1327785">
                  <a:moveTo>
                    <a:pt x="0" y="175006"/>
                  </a:moveTo>
                  <a:cubicBezTo>
                    <a:pt x="0" y="78359"/>
                    <a:pt x="78359" y="0"/>
                    <a:pt x="175006" y="0"/>
                  </a:cubicBezTo>
                  <a:cubicBezTo>
                    <a:pt x="271653" y="0"/>
                    <a:pt x="350012" y="78359"/>
                    <a:pt x="350012" y="175006"/>
                  </a:cubicBezTo>
                  <a:lnTo>
                    <a:pt x="350012" y="1152779"/>
                  </a:lnTo>
                  <a:cubicBezTo>
                    <a:pt x="350012" y="1249426"/>
                    <a:pt x="271653" y="1327785"/>
                    <a:pt x="175006" y="1327785"/>
                  </a:cubicBezTo>
                  <a:cubicBezTo>
                    <a:pt x="78359" y="1327785"/>
                    <a:pt x="0" y="1249426"/>
                    <a:pt x="0" y="1152779"/>
                  </a:cubicBezTo>
                  <a:close/>
                </a:path>
              </a:pathLst>
            </a:custGeom>
            <a:solidFill>
              <a:srgbClr val="0088B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357276" y="3363760"/>
            <a:ext cx="1263000" cy="1263000"/>
            <a:chOff x="0" y="0"/>
            <a:chExt cx="1684000" cy="1684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84020" cy="1684020"/>
            </a:xfrm>
            <a:custGeom>
              <a:avLst/>
              <a:gdLst/>
              <a:ahLst/>
              <a:cxnLst/>
              <a:rect l="l" t="t" r="r" b="b"/>
              <a:pathLst>
                <a:path w="1684020" h="1684020">
                  <a:moveTo>
                    <a:pt x="0" y="842010"/>
                  </a:moveTo>
                  <a:cubicBezTo>
                    <a:pt x="0" y="376936"/>
                    <a:pt x="376936" y="0"/>
                    <a:pt x="842010" y="0"/>
                  </a:cubicBezTo>
                  <a:cubicBezTo>
                    <a:pt x="1307084" y="0"/>
                    <a:pt x="1684020" y="376936"/>
                    <a:pt x="1684020" y="842010"/>
                  </a:cubicBezTo>
                  <a:cubicBezTo>
                    <a:pt x="1684020" y="1307084"/>
                    <a:pt x="1307084" y="1684020"/>
                    <a:pt x="842010" y="1684020"/>
                  </a:cubicBezTo>
                  <a:cubicBezTo>
                    <a:pt x="376936" y="1684020"/>
                    <a:pt x="0" y="1307084"/>
                    <a:pt x="0" y="842010"/>
                  </a:cubicBezTo>
                  <a:close/>
                </a:path>
              </a:pathLst>
            </a:custGeom>
            <a:solidFill>
              <a:srgbClr val="E84F4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3742450" y="3363760"/>
            <a:ext cx="1263000" cy="1263000"/>
            <a:chOff x="0" y="0"/>
            <a:chExt cx="1684000" cy="1684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4020" cy="1684020"/>
            </a:xfrm>
            <a:custGeom>
              <a:avLst/>
              <a:gdLst/>
              <a:ahLst/>
              <a:cxnLst/>
              <a:rect l="l" t="t" r="r" b="b"/>
              <a:pathLst>
                <a:path w="1684020" h="1684020">
                  <a:moveTo>
                    <a:pt x="0" y="842010"/>
                  </a:moveTo>
                  <a:cubicBezTo>
                    <a:pt x="0" y="376936"/>
                    <a:pt x="376936" y="0"/>
                    <a:pt x="842010" y="0"/>
                  </a:cubicBezTo>
                  <a:cubicBezTo>
                    <a:pt x="1307084" y="0"/>
                    <a:pt x="1684020" y="376936"/>
                    <a:pt x="1684020" y="842010"/>
                  </a:cubicBezTo>
                  <a:cubicBezTo>
                    <a:pt x="1684020" y="1307084"/>
                    <a:pt x="1307084" y="1684020"/>
                    <a:pt x="842010" y="1684020"/>
                  </a:cubicBezTo>
                  <a:cubicBezTo>
                    <a:pt x="376936" y="1684020"/>
                    <a:pt x="0" y="1307084"/>
                    <a:pt x="0" y="842010"/>
                  </a:cubicBezTo>
                  <a:close/>
                </a:path>
              </a:pathLst>
            </a:custGeom>
            <a:solidFill>
              <a:srgbClr val="0088B5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2981400" y="3363760"/>
            <a:ext cx="1263000" cy="1263000"/>
            <a:chOff x="0" y="0"/>
            <a:chExt cx="1684000" cy="1684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84020" cy="1684020"/>
            </a:xfrm>
            <a:custGeom>
              <a:avLst/>
              <a:gdLst/>
              <a:ahLst/>
              <a:cxnLst/>
              <a:rect l="l" t="t" r="r" b="b"/>
              <a:pathLst>
                <a:path w="1684020" h="1684020">
                  <a:moveTo>
                    <a:pt x="0" y="842010"/>
                  </a:moveTo>
                  <a:cubicBezTo>
                    <a:pt x="0" y="376936"/>
                    <a:pt x="376936" y="0"/>
                    <a:pt x="842010" y="0"/>
                  </a:cubicBezTo>
                  <a:cubicBezTo>
                    <a:pt x="1307084" y="0"/>
                    <a:pt x="1684020" y="376936"/>
                    <a:pt x="1684020" y="842010"/>
                  </a:cubicBezTo>
                  <a:cubicBezTo>
                    <a:pt x="1684020" y="1307084"/>
                    <a:pt x="1307084" y="1684020"/>
                    <a:pt x="842010" y="1684020"/>
                  </a:cubicBezTo>
                  <a:cubicBezTo>
                    <a:pt x="376936" y="1684020"/>
                    <a:pt x="0" y="1307084"/>
                    <a:pt x="0" y="842010"/>
                  </a:cubicBezTo>
                  <a:close/>
                </a:path>
              </a:pathLst>
            </a:custGeom>
            <a:solidFill>
              <a:srgbClr val="0088B5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531425" y="763967"/>
            <a:ext cx="15225150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7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99" b="0" i="0" u="none" strike="noStrike" kern="1200" cap="none" spc="0" normalizeH="0" baseline="0" noProof="0">
                <a:ln>
                  <a:noFill/>
                </a:ln>
                <a:solidFill>
                  <a:srgbClr val="062E3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Isi Kandungan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31425" y="4827740"/>
            <a:ext cx="416295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2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99" b="0" i="0" u="none" strike="noStrike" kern="1200" cap="none" spc="0" normalizeH="0" baseline="0" noProof="0">
                <a:ln>
                  <a:noFill/>
                </a:ln>
                <a:solidFill>
                  <a:srgbClr val="0E2A47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Perkumuhan dan Penyahtinjaan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08601" y="4827740"/>
            <a:ext cx="436035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2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99" b="0" i="0" u="none" strike="noStrike" kern="1200" cap="none" spc="0" normalizeH="0" baseline="0" noProof="0">
                <a:ln>
                  <a:noFill/>
                </a:ln>
                <a:solidFill>
                  <a:srgbClr val="0E2A47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Organ dan Hasilnya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47925" y="3375254"/>
            <a:ext cx="112995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23801" y="3375254"/>
            <a:ext cx="112995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058734" y="4827740"/>
            <a:ext cx="4764403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2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99" b="0" i="0" u="none" strike="noStrike" kern="1200" cap="none" spc="0" normalizeH="0" baseline="0" noProof="0">
                <a:ln>
                  <a:noFill/>
                </a:ln>
                <a:solidFill>
                  <a:srgbClr val="0E2A47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Kepentingan Perkumuhan dan Penyahtinjaan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808975" y="3375254"/>
            <a:ext cx="112995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737961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115442" y="-41606"/>
            <a:ext cx="18522537" cy="1035532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48300" y="1885200"/>
            <a:ext cx="15613200" cy="6516600"/>
            <a:chOff x="0" y="0"/>
            <a:chExt cx="20817600" cy="8688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817712" cy="8688832"/>
            </a:xfrm>
            <a:custGeom>
              <a:avLst/>
              <a:gdLst/>
              <a:ahLst/>
              <a:cxnLst/>
              <a:rect l="l" t="t" r="r" b="b"/>
              <a:pathLst>
                <a:path w="20817712" h="8688832">
                  <a:moveTo>
                    <a:pt x="0" y="1660398"/>
                  </a:moveTo>
                  <a:cubicBezTo>
                    <a:pt x="0" y="743331"/>
                    <a:pt x="743331" y="0"/>
                    <a:pt x="1660398" y="0"/>
                  </a:cubicBezTo>
                  <a:lnTo>
                    <a:pt x="19157314" y="0"/>
                  </a:lnTo>
                  <a:cubicBezTo>
                    <a:pt x="20074254" y="0"/>
                    <a:pt x="20817712" y="743331"/>
                    <a:pt x="20817712" y="1660398"/>
                  </a:cubicBezTo>
                  <a:lnTo>
                    <a:pt x="20817712" y="7028434"/>
                  </a:lnTo>
                  <a:cubicBezTo>
                    <a:pt x="20817712" y="7945374"/>
                    <a:pt x="20074381" y="8688832"/>
                    <a:pt x="19157314" y="8688832"/>
                  </a:cubicBezTo>
                  <a:lnTo>
                    <a:pt x="1660398" y="8688832"/>
                  </a:lnTo>
                  <a:cubicBezTo>
                    <a:pt x="743331" y="8688832"/>
                    <a:pt x="0" y="7945501"/>
                    <a:pt x="0" y="7028434"/>
                  </a:cubicBezTo>
                  <a:close/>
                </a:path>
              </a:pathLst>
            </a:custGeom>
            <a:solidFill>
              <a:srgbClr val="C3CA00"/>
            </a:solidFill>
          </p:spPr>
        </p:sp>
      </p:grpSp>
      <p:grpSp>
        <p:nvGrpSpPr>
          <p:cNvPr id="5" name="Group 5"/>
          <p:cNvGrpSpPr/>
          <p:nvPr/>
        </p:nvGrpSpPr>
        <p:grpSpPr>
          <a:xfrm rot="-3992595">
            <a:off x="16347634" y="7133292"/>
            <a:ext cx="262274" cy="1291276"/>
            <a:chOff x="0" y="0"/>
            <a:chExt cx="349699" cy="17217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9758" cy="1721739"/>
            </a:xfrm>
            <a:custGeom>
              <a:avLst/>
              <a:gdLst/>
              <a:ahLst/>
              <a:cxnLst/>
              <a:rect l="l" t="t" r="r" b="b"/>
              <a:pathLst>
                <a:path w="349758" h="1721739">
                  <a:moveTo>
                    <a:pt x="0" y="174879"/>
                  </a:moveTo>
                  <a:cubicBezTo>
                    <a:pt x="0" y="78232"/>
                    <a:pt x="78232" y="0"/>
                    <a:pt x="174879" y="0"/>
                  </a:cubicBezTo>
                  <a:cubicBezTo>
                    <a:pt x="271526" y="0"/>
                    <a:pt x="349758" y="78232"/>
                    <a:pt x="349758" y="174879"/>
                  </a:cubicBezTo>
                  <a:lnTo>
                    <a:pt x="349758" y="1546860"/>
                  </a:lnTo>
                  <a:cubicBezTo>
                    <a:pt x="349758" y="1643380"/>
                    <a:pt x="271526" y="1721739"/>
                    <a:pt x="174879" y="1721739"/>
                  </a:cubicBezTo>
                  <a:cubicBezTo>
                    <a:pt x="78232" y="1721739"/>
                    <a:pt x="0" y="1643380"/>
                    <a:pt x="0" y="1546860"/>
                  </a:cubicBezTo>
                  <a:close/>
                </a:path>
              </a:pathLst>
            </a:custGeom>
            <a:solidFill>
              <a:srgbClr val="E84F4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37950" y="1162100"/>
            <a:ext cx="2175600" cy="2175600"/>
            <a:chOff x="0" y="0"/>
            <a:chExt cx="2900800" cy="2900800"/>
          </a:xfrm>
        </p:grpSpPr>
        <p:sp>
          <p:nvSpPr>
            <p:cNvPr id="8" name="Freeform 8"/>
            <p:cNvSpPr/>
            <p:nvPr/>
          </p:nvSpPr>
          <p:spPr>
            <a:xfrm>
              <a:off x="152400" y="152400"/>
              <a:ext cx="2595880" cy="2595880"/>
            </a:xfrm>
            <a:custGeom>
              <a:avLst/>
              <a:gdLst/>
              <a:ahLst/>
              <a:cxnLst/>
              <a:rect l="l" t="t" r="r" b="b"/>
              <a:pathLst>
                <a:path w="2595880" h="2595880">
                  <a:moveTo>
                    <a:pt x="0" y="1297940"/>
                  </a:moveTo>
                  <a:lnTo>
                    <a:pt x="990346" y="990346"/>
                  </a:lnTo>
                  <a:lnTo>
                    <a:pt x="1297940" y="0"/>
                  </a:lnTo>
                  <a:lnTo>
                    <a:pt x="1605534" y="990346"/>
                  </a:lnTo>
                  <a:lnTo>
                    <a:pt x="2595880" y="1297940"/>
                  </a:lnTo>
                  <a:lnTo>
                    <a:pt x="1605534" y="1605534"/>
                  </a:lnTo>
                  <a:lnTo>
                    <a:pt x="1297940" y="2595880"/>
                  </a:lnTo>
                  <a:lnTo>
                    <a:pt x="990346" y="1605534"/>
                  </a:lnTo>
                  <a:close/>
                </a:path>
              </a:pathLst>
            </a:custGeom>
            <a:solidFill>
              <a:srgbClr val="0088B5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900680" cy="2900680"/>
            </a:xfrm>
            <a:custGeom>
              <a:avLst/>
              <a:gdLst/>
              <a:ahLst/>
              <a:cxnLst/>
              <a:rect l="l" t="t" r="r" b="b"/>
              <a:pathLst>
                <a:path w="2900680" h="2900680">
                  <a:moveTo>
                    <a:pt x="107188" y="1304798"/>
                  </a:moveTo>
                  <a:lnTo>
                    <a:pt x="1097534" y="997204"/>
                  </a:lnTo>
                  <a:lnTo>
                    <a:pt x="1142746" y="1142746"/>
                  </a:lnTo>
                  <a:lnTo>
                    <a:pt x="997204" y="1097534"/>
                  </a:lnTo>
                  <a:lnTo>
                    <a:pt x="1304798" y="107188"/>
                  </a:lnTo>
                  <a:cubicBezTo>
                    <a:pt x="1324610" y="43434"/>
                    <a:pt x="1383665" y="0"/>
                    <a:pt x="1450340" y="0"/>
                  </a:cubicBezTo>
                  <a:cubicBezTo>
                    <a:pt x="1517015" y="0"/>
                    <a:pt x="1576070" y="43434"/>
                    <a:pt x="1595882" y="107188"/>
                  </a:cubicBezTo>
                  <a:lnTo>
                    <a:pt x="1903476" y="1097534"/>
                  </a:lnTo>
                  <a:lnTo>
                    <a:pt x="1757934" y="1142746"/>
                  </a:lnTo>
                  <a:lnTo>
                    <a:pt x="1803146" y="997204"/>
                  </a:lnTo>
                  <a:lnTo>
                    <a:pt x="2793492" y="1304798"/>
                  </a:lnTo>
                  <a:cubicBezTo>
                    <a:pt x="2857246" y="1324610"/>
                    <a:pt x="2900680" y="1383538"/>
                    <a:pt x="2900680" y="1450340"/>
                  </a:cubicBezTo>
                  <a:cubicBezTo>
                    <a:pt x="2900680" y="1517142"/>
                    <a:pt x="2857246" y="1576070"/>
                    <a:pt x="2793492" y="1595882"/>
                  </a:cubicBezTo>
                  <a:lnTo>
                    <a:pt x="1803146" y="1903476"/>
                  </a:lnTo>
                  <a:lnTo>
                    <a:pt x="1757934" y="1757934"/>
                  </a:lnTo>
                  <a:lnTo>
                    <a:pt x="1903476" y="1803146"/>
                  </a:lnTo>
                  <a:lnTo>
                    <a:pt x="1595882" y="2793492"/>
                  </a:lnTo>
                  <a:cubicBezTo>
                    <a:pt x="1576070" y="2857246"/>
                    <a:pt x="1517142" y="2900680"/>
                    <a:pt x="1450340" y="2900680"/>
                  </a:cubicBezTo>
                  <a:cubicBezTo>
                    <a:pt x="1383538" y="2900680"/>
                    <a:pt x="1324610" y="2857246"/>
                    <a:pt x="1304798" y="2793492"/>
                  </a:cubicBezTo>
                  <a:lnTo>
                    <a:pt x="997204" y="1803273"/>
                  </a:lnTo>
                  <a:lnTo>
                    <a:pt x="1142746" y="1758061"/>
                  </a:lnTo>
                  <a:lnTo>
                    <a:pt x="1097534" y="1903603"/>
                  </a:lnTo>
                  <a:lnTo>
                    <a:pt x="107188" y="1595882"/>
                  </a:lnTo>
                  <a:cubicBezTo>
                    <a:pt x="43434" y="1576197"/>
                    <a:pt x="0" y="1517142"/>
                    <a:pt x="0" y="1450340"/>
                  </a:cubicBezTo>
                  <a:cubicBezTo>
                    <a:pt x="0" y="1383538"/>
                    <a:pt x="43434" y="1324610"/>
                    <a:pt x="107188" y="1304798"/>
                  </a:cubicBezTo>
                  <a:moveTo>
                    <a:pt x="197612" y="1595882"/>
                  </a:moveTo>
                  <a:lnTo>
                    <a:pt x="152400" y="1450340"/>
                  </a:lnTo>
                  <a:lnTo>
                    <a:pt x="197612" y="1304798"/>
                  </a:lnTo>
                  <a:lnTo>
                    <a:pt x="1187958" y="1612392"/>
                  </a:lnTo>
                  <a:cubicBezTo>
                    <a:pt x="1235837" y="1627251"/>
                    <a:pt x="1273429" y="1664843"/>
                    <a:pt x="1288288" y="1712722"/>
                  </a:cubicBezTo>
                  <a:lnTo>
                    <a:pt x="1595882" y="2703068"/>
                  </a:lnTo>
                  <a:lnTo>
                    <a:pt x="1450340" y="2748280"/>
                  </a:lnTo>
                  <a:lnTo>
                    <a:pt x="1304798" y="2703068"/>
                  </a:lnTo>
                  <a:lnTo>
                    <a:pt x="1612392" y="1712722"/>
                  </a:lnTo>
                  <a:cubicBezTo>
                    <a:pt x="1627251" y="1664843"/>
                    <a:pt x="1664843" y="1627251"/>
                    <a:pt x="1712722" y="1612392"/>
                  </a:cubicBezTo>
                  <a:lnTo>
                    <a:pt x="2703068" y="1304798"/>
                  </a:lnTo>
                  <a:lnTo>
                    <a:pt x="2748280" y="1450340"/>
                  </a:lnTo>
                  <a:lnTo>
                    <a:pt x="2703068" y="1595882"/>
                  </a:lnTo>
                  <a:lnTo>
                    <a:pt x="1712722" y="1288288"/>
                  </a:lnTo>
                  <a:cubicBezTo>
                    <a:pt x="1664843" y="1273429"/>
                    <a:pt x="1627251" y="1235837"/>
                    <a:pt x="1612392" y="1187958"/>
                  </a:cubicBezTo>
                  <a:lnTo>
                    <a:pt x="1304798" y="197612"/>
                  </a:lnTo>
                  <a:lnTo>
                    <a:pt x="1450340" y="152400"/>
                  </a:lnTo>
                  <a:lnTo>
                    <a:pt x="1595882" y="197612"/>
                  </a:lnTo>
                  <a:lnTo>
                    <a:pt x="1288288" y="1187958"/>
                  </a:lnTo>
                  <a:cubicBezTo>
                    <a:pt x="1273429" y="1235837"/>
                    <a:pt x="1235837" y="1273429"/>
                    <a:pt x="1187958" y="1288288"/>
                  </a:cubicBezTo>
                  <a:lnTo>
                    <a:pt x="197612" y="1595882"/>
                  </a:lnTo>
                  <a:close/>
                </a:path>
              </a:pathLst>
            </a:custGeom>
            <a:solidFill>
              <a:srgbClr val="0088B5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5093311">
            <a:off x="16707806" y="6462874"/>
            <a:ext cx="262644" cy="1290950"/>
            <a:chOff x="0" y="0"/>
            <a:chExt cx="350192" cy="172126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0139" cy="1721358"/>
            </a:xfrm>
            <a:custGeom>
              <a:avLst/>
              <a:gdLst/>
              <a:ahLst/>
              <a:cxnLst/>
              <a:rect l="l" t="t" r="r" b="b"/>
              <a:pathLst>
                <a:path w="350139" h="1721358">
                  <a:moveTo>
                    <a:pt x="0" y="175133"/>
                  </a:moveTo>
                  <a:cubicBezTo>
                    <a:pt x="0" y="78359"/>
                    <a:pt x="78359" y="0"/>
                    <a:pt x="175133" y="0"/>
                  </a:cubicBezTo>
                  <a:cubicBezTo>
                    <a:pt x="271907" y="0"/>
                    <a:pt x="350139" y="78359"/>
                    <a:pt x="350139" y="175133"/>
                  </a:cubicBezTo>
                  <a:lnTo>
                    <a:pt x="350139" y="1546225"/>
                  </a:lnTo>
                  <a:cubicBezTo>
                    <a:pt x="350139" y="1642872"/>
                    <a:pt x="271780" y="1721358"/>
                    <a:pt x="175006" y="1721358"/>
                  </a:cubicBezTo>
                  <a:cubicBezTo>
                    <a:pt x="78232" y="1721358"/>
                    <a:pt x="0" y="1642872"/>
                    <a:pt x="0" y="1546225"/>
                  </a:cubicBezTo>
                  <a:close/>
                </a:path>
              </a:pathLst>
            </a:custGeom>
            <a:solidFill>
              <a:srgbClr val="E84F4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4356000" y="8155750"/>
            <a:ext cx="612000" cy="612000"/>
            <a:chOff x="0" y="0"/>
            <a:chExt cx="816000" cy="816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5975" cy="815975"/>
            </a:xfrm>
            <a:custGeom>
              <a:avLst/>
              <a:gdLst/>
              <a:ahLst/>
              <a:cxnLst/>
              <a:rect l="l" t="t" r="r" b="b"/>
              <a:pathLst>
                <a:path w="815975" h="815975">
                  <a:moveTo>
                    <a:pt x="0" y="408051"/>
                  </a:moveTo>
                  <a:cubicBezTo>
                    <a:pt x="0" y="182626"/>
                    <a:pt x="182626" y="0"/>
                    <a:pt x="408051" y="0"/>
                  </a:cubicBezTo>
                  <a:cubicBezTo>
                    <a:pt x="633476" y="0"/>
                    <a:pt x="815975" y="182626"/>
                    <a:pt x="815975" y="408051"/>
                  </a:cubicBezTo>
                  <a:cubicBezTo>
                    <a:pt x="815975" y="633476"/>
                    <a:pt x="633349" y="815975"/>
                    <a:pt x="408051" y="815975"/>
                  </a:cubicBezTo>
                  <a:cubicBezTo>
                    <a:pt x="182753" y="815975"/>
                    <a:pt x="0" y="633349"/>
                    <a:pt x="0" y="408051"/>
                  </a:cubicBezTo>
                  <a:close/>
                </a:path>
              </a:pathLst>
            </a:custGeom>
            <a:solidFill>
              <a:srgbClr val="BE3069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6713069" y="2652713"/>
            <a:ext cx="8942550" cy="476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9" b="0" i="0" u="none" strike="noStrike" kern="1200" cap="none" spc="0" normalizeH="0" baseline="0" noProof="0">
                <a:ln>
                  <a:noFill/>
                </a:ln>
                <a:solidFill>
                  <a:srgbClr val="062E3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Perkumuhan dan Penyahtinjaan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1737" y="2756675"/>
            <a:ext cx="4442431" cy="481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37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809" b="0" i="0" u="none" strike="noStrike" kern="1200" cap="none" spc="0" normalizeH="0" baseline="0" noProof="0">
                <a:ln>
                  <a:noFill/>
                </a:ln>
                <a:solidFill>
                  <a:srgbClr val="062E3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880606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115442" y="-41606"/>
            <a:ext cx="18522537" cy="1035532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3992595">
            <a:off x="14080484" y="4694392"/>
            <a:ext cx="262274" cy="1291276"/>
            <a:chOff x="0" y="0"/>
            <a:chExt cx="349699" cy="17217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758" cy="1721739"/>
            </a:xfrm>
            <a:custGeom>
              <a:avLst/>
              <a:gdLst/>
              <a:ahLst/>
              <a:cxnLst/>
              <a:rect l="l" t="t" r="r" b="b"/>
              <a:pathLst>
                <a:path w="349758" h="1721739">
                  <a:moveTo>
                    <a:pt x="0" y="174879"/>
                  </a:moveTo>
                  <a:cubicBezTo>
                    <a:pt x="0" y="78232"/>
                    <a:pt x="78232" y="0"/>
                    <a:pt x="174879" y="0"/>
                  </a:cubicBezTo>
                  <a:cubicBezTo>
                    <a:pt x="271526" y="0"/>
                    <a:pt x="349758" y="78232"/>
                    <a:pt x="349758" y="174879"/>
                  </a:cubicBezTo>
                  <a:lnTo>
                    <a:pt x="349758" y="1546860"/>
                  </a:lnTo>
                  <a:cubicBezTo>
                    <a:pt x="349758" y="1643380"/>
                    <a:pt x="271526" y="1721739"/>
                    <a:pt x="174879" y="1721739"/>
                  </a:cubicBezTo>
                  <a:cubicBezTo>
                    <a:pt x="78232" y="1721739"/>
                    <a:pt x="0" y="1643380"/>
                    <a:pt x="0" y="1546860"/>
                  </a:cubicBezTo>
                  <a:close/>
                </a:path>
              </a:pathLst>
            </a:custGeom>
            <a:solidFill>
              <a:srgbClr val="E84F4F"/>
            </a:solidFill>
          </p:spPr>
        </p:sp>
      </p:grpSp>
      <p:grpSp>
        <p:nvGrpSpPr>
          <p:cNvPr id="5" name="Group 5"/>
          <p:cNvGrpSpPr/>
          <p:nvPr/>
        </p:nvGrpSpPr>
        <p:grpSpPr>
          <a:xfrm rot="-5093311">
            <a:off x="14440656" y="4023974"/>
            <a:ext cx="262644" cy="1290950"/>
            <a:chOff x="0" y="0"/>
            <a:chExt cx="350192" cy="17212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39" cy="1721358"/>
            </a:xfrm>
            <a:custGeom>
              <a:avLst/>
              <a:gdLst/>
              <a:ahLst/>
              <a:cxnLst/>
              <a:rect l="l" t="t" r="r" b="b"/>
              <a:pathLst>
                <a:path w="350139" h="1721358">
                  <a:moveTo>
                    <a:pt x="0" y="175133"/>
                  </a:moveTo>
                  <a:cubicBezTo>
                    <a:pt x="0" y="78359"/>
                    <a:pt x="78359" y="0"/>
                    <a:pt x="175133" y="0"/>
                  </a:cubicBezTo>
                  <a:cubicBezTo>
                    <a:pt x="271907" y="0"/>
                    <a:pt x="350139" y="78359"/>
                    <a:pt x="350139" y="175133"/>
                  </a:cubicBezTo>
                  <a:lnTo>
                    <a:pt x="350139" y="1546225"/>
                  </a:lnTo>
                  <a:cubicBezTo>
                    <a:pt x="350139" y="1642872"/>
                    <a:pt x="271780" y="1721358"/>
                    <a:pt x="175006" y="1721358"/>
                  </a:cubicBezTo>
                  <a:cubicBezTo>
                    <a:pt x="78232" y="1721358"/>
                    <a:pt x="0" y="1642872"/>
                    <a:pt x="0" y="1546225"/>
                  </a:cubicBezTo>
                  <a:close/>
                </a:path>
              </a:pathLst>
            </a:custGeom>
            <a:solidFill>
              <a:srgbClr val="E84F4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3566900" y="1453000"/>
            <a:ext cx="612000" cy="612000"/>
            <a:chOff x="0" y="0"/>
            <a:chExt cx="816000" cy="81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5975" cy="815975"/>
            </a:xfrm>
            <a:custGeom>
              <a:avLst/>
              <a:gdLst/>
              <a:ahLst/>
              <a:cxnLst/>
              <a:rect l="l" t="t" r="r" b="b"/>
              <a:pathLst>
                <a:path w="815975" h="815975">
                  <a:moveTo>
                    <a:pt x="0" y="408051"/>
                  </a:moveTo>
                  <a:cubicBezTo>
                    <a:pt x="0" y="182626"/>
                    <a:pt x="182626" y="0"/>
                    <a:pt x="408051" y="0"/>
                  </a:cubicBezTo>
                  <a:cubicBezTo>
                    <a:pt x="633476" y="0"/>
                    <a:pt x="815975" y="182626"/>
                    <a:pt x="815975" y="408051"/>
                  </a:cubicBezTo>
                  <a:cubicBezTo>
                    <a:pt x="815975" y="633476"/>
                    <a:pt x="633349" y="815975"/>
                    <a:pt x="408051" y="815975"/>
                  </a:cubicBezTo>
                  <a:cubicBezTo>
                    <a:pt x="182753" y="815975"/>
                    <a:pt x="0" y="633349"/>
                    <a:pt x="0" y="408051"/>
                  </a:cubicBezTo>
                  <a:close/>
                </a:path>
              </a:pathLst>
            </a:custGeom>
            <a:solidFill>
              <a:srgbClr val="C3CA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805692" y="-1316129"/>
            <a:ext cx="14676617" cy="966167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flipH="1">
            <a:off x="6361047" y="255855"/>
            <a:ext cx="7564308" cy="976039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626081" y="4560877"/>
            <a:ext cx="4734967" cy="2893025"/>
            <a:chOff x="0" y="-85725"/>
            <a:chExt cx="1247069" cy="7619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47069" cy="592471"/>
            </a:xfrm>
            <a:custGeom>
              <a:avLst/>
              <a:gdLst/>
              <a:ahLst/>
              <a:cxnLst/>
              <a:rect l="l" t="t" r="r" b="b"/>
              <a:pathLst>
                <a:path w="1247069" h="592471">
                  <a:moveTo>
                    <a:pt x="83388" y="0"/>
                  </a:moveTo>
                  <a:lnTo>
                    <a:pt x="1163682" y="0"/>
                  </a:lnTo>
                  <a:cubicBezTo>
                    <a:pt x="1185797" y="0"/>
                    <a:pt x="1207008" y="8785"/>
                    <a:pt x="1222646" y="24424"/>
                  </a:cubicBezTo>
                  <a:cubicBezTo>
                    <a:pt x="1238284" y="40062"/>
                    <a:pt x="1247069" y="61272"/>
                    <a:pt x="1247069" y="83388"/>
                  </a:cubicBezTo>
                  <a:lnTo>
                    <a:pt x="1247069" y="509083"/>
                  </a:lnTo>
                  <a:cubicBezTo>
                    <a:pt x="1247069" y="531199"/>
                    <a:pt x="1238284" y="552409"/>
                    <a:pt x="1222646" y="568047"/>
                  </a:cubicBezTo>
                  <a:cubicBezTo>
                    <a:pt x="1207008" y="583686"/>
                    <a:pt x="1185797" y="592471"/>
                    <a:pt x="1163682" y="592471"/>
                  </a:cubicBezTo>
                  <a:lnTo>
                    <a:pt x="83388" y="592471"/>
                  </a:lnTo>
                  <a:cubicBezTo>
                    <a:pt x="61272" y="592471"/>
                    <a:pt x="40062" y="583686"/>
                    <a:pt x="24424" y="568047"/>
                  </a:cubicBezTo>
                  <a:cubicBezTo>
                    <a:pt x="8785" y="552409"/>
                    <a:pt x="0" y="531199"/>
                    <a:pt x="0" y="509083"/>
                  </a:cubicBezTo>
                  <a:lnTo>
                    <a:pt x="0" y="83388"/>
                  </a:lnTo>
                  <a:cubicBezTo>
                    <a:pt x="0" y="61272"/>
                    <a:pt x="8785" y="40062"/>
                    <a:pt x="24424" y="24424"/>
                  </a:cubicBezTo>
                  <a:cubicBezTo>
                    <a:pt x="40062" y="8785"/>
                    <a:pt x="61272" y="0"/>
                    <a:pt x="83388" y="0"/>
                  </a:cubicBezTo>
                  <a:close/>
                </a:path>
              </a:pathLst>
            </a:custGeom>
            <a:solidFill>
              <a:srgbClr val="C3CA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1247068" cy="761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0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Proses </a:t>
              </a:r>
              <a:r>
                <a:rPr kumimoji="0" lang="en-US" sz="4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penyingkiran</a:t>
              </a:r>
              <a:r>
                <a:rPr kumimoji="0" lang="en-US" sz="4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4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bahan</a:t>
              </a:r>
              <a:r>
                <a:rPr kumimoji="0" lang="en-US" sz="4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4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buangan</a:t>
              </a:r>
              <a:r>
                <a:rPr kumimoji="0" lang="en-US" sz="4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4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dari</a:t>
              </a:r>
              <a:r>
                <a:rPr kumimoji="0" lang="en-US" sz="4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badan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4668288" y="255855"/>
            <a:ext cx="1016106" cy="262220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4393433" y="3981980"/>
            <a:ext cx="2088875" cy="230814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14471211" y="7453903"/>
            <a:ext cx="1933321" cy="2070491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88762" y="3505239"/>
            <a:ext cx="540960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5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999" b="0" i="0" u="none" strike="noStrike" kern="1200" cap="none" spc="0" normalizeH="0" baseline="0" noProof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Perkumuhan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19905" y="1084970"/>
            <a:ext cx="2134192" cy="615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31" b="0" i="0" u="none" strike="noStrike" kern="1200" cap="none" spc="0" normalizeH="0" baseline="0" noProof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Air kencing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644096" y="4635523"/>
            <a:ext cx="1085809" cy="615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31" b="0" i="0" u="none" strike="noStrike" kern="1200" cap="none" spc="0" normalizeH="0" baseline="0" noProof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Peluh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01274" y="7873388"/>
            <a:ext cx="3524082" cy="1164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31" b="0" i="0" u="none" strike="noStrike" kern="1200" cap="none" spc="0" normalizeH="0" baseline="0" noProof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Karbon dioksida dan wap air</a:t>
            </a:r>
          </a:p>
        </p:txBody>
      </p:sp>
    </p:spTree>
    <p:extLst>
      <p:ext uri="{BB962C8B-B14F-4D97-AF65-F5344CB8AC3E}">
        <p14:creationId xmlns:p14="http://schemas.microsoft.com/office/powerpoint/2010/main" val="1536807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115442" y="-41606"/>
            <a:ext cx="18522537" cy="1035532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3992595">
            <a:off x="14080484" y="4694392"/>
            <a:ext cx="262274" cy="1291276"/>
            <a:chOff x="0" y="0"/>
            <a:chExt cx="349699" cy="17217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758" cy="1721739"/>
            </a:xfrm>
            <a:custGeom>
              <a:avLst/>
              <a:gdLst/>
              <a:ahLst/>
              <a:cxnLst/>
              <a:rect l="l" t="t" r="r" b="b"/>
              <a:pathLst>
                <a:path w="349758" h="1721739">
                  <a:moveTo>
                    <a:pt x="0" y="174879"/>
                  </a:moveTo>
                  <a:cubicBezTo>
                    <a:pt x="0" y="78232"/>
                    <a:pt x="78232" y="0"/>
                    <a:pt x="174879" y="0"/>
                  </a:cubicBezTo>
                  <a:cubicBezTo>
                    <a:pt x="271526" y="0"/>
                    <a:pt x="349758" y="78232"/>
                    <a:pt x="349758" y="174879"/>
                  </a:cubicBezTo>
                  <a:lnTo>
                    <a:pt x="349758" y="1546860"/>
                  </a:lnTo>
                  <a:cubicBezTo>
                    <a:pt x="349758" y="1643380"/>
                    <a:pt x="271526" y="1721739"/>
                    <a:pt x="174879" y="1721739"/>
                  </a:cubicBezTo>
                  <a:cubicBezTo>
                    <a:pt x="78232" y="1721739"/>
                    <a:pt x="0" y="1643380"/>
                    <a:pt x="0" y="1546860"/>
                  </a:cubicBezTo>
                  <a:close/>
                </a:path>
              </a:pathLst>
            </a:custGeom>
            <a:solidFill>
              <a:srgbClr val="E84F4F"/>
            </a:solidFill>
          </p:spPr>
        </p:sp>
      </p:grpSp>
      <p:grpSp>
        <p:nvGrpSpPr>
          <p:cNvPr id="5" name="Group 5"/>
          <p:cNvGrpSpPr/>
          <p:nvPr/>
        </p:nvGrpSpPr>
        <p:grpSpPr>
          <a:xfrm rot="-5093311">
            <a:off x="14440656" y="4023974"/>
            <a:ext cx="262644" cy="1290950"/>
            <a:chOff x="0" y="0"/>
            <a:chExt cx="350192" cy="17212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39" cy="1721358"/>
            </a:xfrm>
            <a:custGeom>
              <a:avLst/>
              <a:gdLst/>
              <a:ahLst/>
              <a:cxnLst/>
              <a:rect l="l" t="t" r="r" b="b"/>
              <a:pathLst>
                <a:path w="350139" h="1721358">
                  <a:moveTo>
                    <a:pt x="0" y="175133"/>
                  </a:moveTo>
                  <a:cubicBezTo>
                    <a:pt x="0" y="78359"/>
                    <a:pt x="78359" y="0"/>
                    <a:pt x="175133" y="0"/>
                  </a:cubicBezTo>
                  <a:cubicBezTo>
                    <a:pt x="271907" y="0"/>
                    <a:pt x="350139" y="78359"/>
                    <a:pt x="350139" y="175133"/>
                  </a:cubicBezTo>
                  <a:lnTo>
                    <a:pt x="350139" y="1546225"/>
                  </a:lnTo>
                  <a:cubicBezTo>
                    <a:pt x="350139" y="1642872"/>
                    <a:pt x="271780" y="1721358"/>
                    <a:pt x="175006" y="1721358"/>
                  </a:cubicBezTo>
                  <a:cubicBezTo>
                    <a:pt x="78232" y="1721358"/>
                    <a:pt x="0" y="1642872"/>
                    <a:pt x="0" y="1546225"/>
                  </a:cubicBezTo>
                  <a:close/>
                </a:path>
              </a:pathLst>
            </a:custGeom>
            <a:solidFill>
              <a:srgbClr val="E84F4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3566900" y="1453000"/>
            <a:ext cx="612000" cy="612000"/>
            <a:chOff x="0" y="0"/>
            <a:chExt cx="816000" cy="81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5975" cy="815975"/>
            </a:xfrm>
            <a:custGeom>
              <a:avLst/>
              <a:gdLst/>
              <a:ahLst/>
              <a:cxnLst/>
              <a:rect l="l" t="t" r="r" b="b"/>
              <a:pathLst>
                <a:path w="815975" h="815975">
                  <a:moveTo>
                    <a:pt x="0" y="408051"/>
                  </a:moveTo>
                  <a:cubicBezTo>
                    <a:pt x="0" y="182626"/>
                    <a:pt x="182626" y="0"/>
                    <a:pt x="408051" y="0"/>
                  </a:cubicBezTo>
                  <a:cubicBezTo>
                    <a:pt x="633476" y="0"/>
                    <a:pt x="815975" y="182626"/>
                    <a:pt x="815975" y="408051"/>
                  </a:cubicBezTo>
                  <a:cubicBezTo>
                    <a:pt x="815975" y="633476"/>
                    <a:pt x="633349" y="815975"/>
                    <a:pt x="408051" y="815975"/>
                  </a:cubicBezTo>
                  <a:cubicBezTo>
                    <a:pt x="182753" y="815975"/>
                    <a:pt x="0" y="633349"/>
                    <a:pt x="0" y="408051"/>
                  </a:cubicBezTo>
                  <a:close/>
                </a:path>
              </a:pathLst>
            </a:custGeom>
            <a:solidFill>
              <a:srgbClr val="C3CA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206805" y="3402540"/>
            <a:ext cx="7685149" cy="2796376"/>
            <a:chOff x="0" y="-114300"/>
            <a:chExt cx="2024072" cy="7364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24072" cy="537934"/>
            </a:xfrm>
            <a:custGeom>
              <a:avLst/>
              <a:gdLst/>
              <a:ahLst/>
              <a:cxnLst/>
              <a:rect l="l" t="t" r="r" b="b"/>
              <a:pathLst>
                <a:path w="2024072" h="537934">
                  <a:moveTo>
                    <a:pt x="51377" y="0"/>
                  </a:moveTo>
                  <a:lnTo>
                    <a:pt x="1972695" y="0"/>
                  </a:lnTo>
                  <a:cubicBezTo>
                    <a:pt x="2001070" y="0"/>
                    <a:pt x="2024072" y="23002"/>
                    <a:pt x="2024072" y="51377"/>
                  </a:cubicBezTo>
                  <a:lnTo>
                    <a:pt x="2024072" y="486557"/>
                  </a:lnTo>
                  <a:cubicBezTo>
                    <a:pt x="2024072" y="514932"/>
                    <a:pt x="2001070" y="537934"/>
                    <a:pt x="1972695" y="537934"/>
                  </a:cubicBezTo>
                  <a:lnTo>
                    <a:pt x="51377" y="537934"/>
                  </a:lnTo>
                  <a:cubicBezTo>
                    <a:pt x="37751" y="537934"/>
                    <a:pt x="24683" y="532521"/>
                    <a:pt x="15048" y="522886"/>
                  </a:cubicBezTo>
                  <a:cubicBezTo>
                    <a:pt x="5413" y="513251"/>
                    <a:pt x="0" y="500183"/>
                    <a:pt x="0" y="486557"/>
                  </a:cubicBezTo>
                  <a:lnTo>
                    <a:pt x="0" y="51377"/>
                  </a:lnTo>
                  <a:cubicBezTo>
                    <a:pt x="0" y="23002"/>
                    <a:pt x="23002" y="0"/>
                    <a:pt x="51377" y="0"/>
                  </a:cubicBezTo>
                  <a:close/>
                </a:path>
              </a:pathLst>
            </a:custGeom>
            <a:solidFill>
              <a:srgbClr val="C3CA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14300"/>
              <a:ext cx="2024072" cy="736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65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Proses </a:t>
              </a:r>
              <a:r>
                <a:rPr kumimoji="0" lang="en-US" sz="54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penyingkiran</a:t>
              </a:r>
              <a:r>
                <a:rPr kumimoji="0" lang="en-US" sz="54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54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tinja</a:t>
              </a:r>
              <a:r>
                <a:rPr kumimoji="0" lang="en-US" sz="54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54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melalui</a:t>
              </a:r>
              <a:r>
                <a:rPr kumimoji="0" lang="en-US" sz="54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54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dubur</a:t>
              </a:r>
              <a:endParaRPr kumimoji="0" lang="en-US" sz="54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"/>
                <a:ea typeface="+mn-ea"/>
                <a:cs typeface="+mn-cs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667484" y="1884025"/>
            <a:ext cx="676379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6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99" b="0" i="0" u="none" strike="noStrike" kern="1200" cap="none" spc="0" normalizeH="0" baseline="0" noProof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Penyahtinjaan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6681149" y="6198915"/>
            <a:ext cx="473646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59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115442" y="-41606"/>
            <a:ext cx="18522537" cy="1035532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48300" y="1885200"/>
            <a:ext cx="15613200" cy="6516600"/>
            <a:chOff x="0" y="0"/>
            <a:chExt cx="20817600" cy="8688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817712" cy="8688832"/>
            </a:xfrm>
            <a:custGeom>
              <a:avLst/>
              <a:gdLst/>
              <a:ahLst/>
              <a:cxnLst/>
              <a:rect l="l" t="t" r="r" b="b"/>
              <a:pathLst>
                <a:path w="20817712" h="8688832">
                  <a:moveTo>
                    <a:pt x="0" y="1660398"/>
                  </a:moveTo>
                  <a:cubicBezTo>
                    <a:pt x="0" y="743331"/>
                    <a:pt x="743331" y="0"/>
                    <a:pt x="1660398" y="0"/>
                  </a:cubicBezTo>
                  <a:lnTo>
                    <a:pt x="19157314" y="0"/>
                  </a:lnTo>
                  <a:cubicBezTo>
                    <a:pt x="20074254" y="0"/>
                    <a:pt x="20817712" y="743331"/>
                    <a:pt x="20817712" y="1660398"/>
                  </a:cubicBezTo>
                  <a:lnTo>
                    <a:pt x="20817712" y="7028434"/>
                  </a:lnTo>
                  <a:cubicBezTo>
                    <a:pt x="20817712" y="7945374"/>
                    <a:pt x="20074381" y="8688832"/>
                    <a:pt x="19157314" y="8688832"/>
                  </a:cubicBezTo>
                  <a:lnTo>
                    <a:pt x="1660398" y="8688832"/>
                  </a:lnTo>
                  <a:cubicBezTo>
                    <a:pt x="743331" y="8688832"/>
                    <a:pt x="0" y="7945501"/>
                    <a:pt x="0" y="7028434"/>
                  </a:cubicBezTo>
                  <a:close/>
                </a:path>
              </a:pathLst>
            </a:custGeom>
            <a:solidFill>
              <a:srgbClr val="C3CA00"/>
            </a:solidFill>
          </p:spPr>
        </p:sp>
      </p:grpSp>
      <p:grpSp>
        <p:nvGrpSpPr>
          <p:cNvPr id="5" name="Group 5"/>
          <p:cNvGrpSpPr/>
          <p:nvPr/>
        </p:nvGrpSpPr>
        <p:grpSpPr>
          <a:xfrm rot="-3992595">
            <a:off x="16347634" y="7133292"/>
            <a:ext cx="262274" cy="1291276"/>
            <a:chOff x="0" y="0"/>
            <a:chExt cx="349699" cy="17217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9758" cy="1721739"/>
            </a:xfrm>
            <a:custGeom>
              <a:avLst/>
              <a:gdLst/>
              <a:ahLst/>
              <a:cxnLst/>
              <a:rect l="l" t="t" r="r" b="b"/>
              <a:pathLst>
                <a:path w="349758" h="1721739">
                  <a:moveTo>
                    <a:pt x="0" y="174879"/>
                  </a:moveTo>
                  <a:cubicBezTo>
                    <a:pt x="0" y="78232"/>
                    <a:pt x="78232" y="0"/>
                    <a:pt x="174879" y="0"/>
                  </a:cubicBezTo>
                  <a:cubicBezTo>
                    <a:pt x="271526" y="0"/>
                    <a:pt x="349758" y="78232"/>
                    <a:pt x="349758" y="174879"/>
                  </a:cubicBezTo>
                  <a:lnTo>
                    <a:pt x="349758" y="1546860"/>
                  </a:lnTo>
                  <a:cubicBezTo>
                    <a:pt x="349758" y="1643380"/>
                    <a:pt x="271526" y="1721739"/>
                    <a:pt x="174879" y="1721739"/>
                  </a:cubicBezTo>
                  <a:cubicBezTo>
                    <a:pt x="78232" y="1721739"/>
                    <a:pt x="0" y="1643380"/>
                    <a:pt x="0" y="1546860"/>
                  </a:cubicBezTo>
                  <a:close/>
                </a:path>
              </a:pathLst>
            </a:custGeom>
            <a:solidFill>
              <a:srgbClr val="E84F4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37950" y="1162100"/>
            <a:ext cx="2175600" cy="2175600"/>
            <a:chOff x="0" y="0"/>
            <a:chExt cx="2900800" cy="2900800"/>
          </a:xfrm>
        </p:grpSpPr>
        <p:sp>
          <p:nvSpPr>
            <p:cNvPr id="8" name="Freeform 8"/>
            <p:cNvSpPr/>
            <p:nvPr/>
          </p:nvSpPr>
          <p:spPr>
            <a:xfrm>
              <a:off x="152400" y="152400"/>
              <a:ext cx="2595880" cy="2595880"/>
            </a:xfrm>
            <a:custGeom>
              <a:avLst/>
              <a:gdLst/>
              <a:ahLst/>
              <a:cxnLst/>
              <a:rect l="l" t="t" r="r" b="b"/>
              <a:pathLst>
                <a:path w="2595880" h="2595880">
                  <a:moveTo>
                    <a:pt x="0" y="1297940"/>
                  </a:moveTo>
                  <a:lnTo>
                    <a:pt x="990346" y="990346"/>
                  </a:lnTo>
                  <a:lnTo>
                    <a:pt x="1297940" y="0"/>
                  </a:lnTo>
                  <a:lnTo>
                    <a:pt x="1605534" y="990346"/>
                  </a:lnTo>
                  <a:lnTo>
                    <a:pt x="2595880" y="1297940"/>
                  </a:lnTo>
                  <a:lnTo>
                    <a:pt x="1605534" y="1605534"/>
                  </a:lnTo>
                  <a:lnTo>
                    <a:pt x="1297940" y="2595880"/>
                  </a:lnTo>
                  <a:lnTo>
                    <a:pt x="990346" y="1605534"/>
                  </a:lnTo>
                  <a:close/>
                </a:path>
              </a:pathLst>
            </a:custGeom>
            <a:solidFill>
              <a:srgbClr val="0088B5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900680" cy="2900680"/>
            </a:xfrm>
            <a:custGeom>
              <a:avLst/>
              <a:gdLst/>
              <a:ahLst/>
              <a:cxnLst/>
              <a:rect l="l" t="t" r="r" b="b"/>
              <a:pathLst>
                <a:path w="2900680" h="2900680">
                  <a:moveTo>
                    <a:pt x="107188" y="1304798"/>
                  </a:moveTo>
                  <a:lnTo>
                    <a:pt x="1097534" y="997204"/>
                  </a:lnTo>
                  <a:lnTo>
                    <a:pt x="1142746" y="1142746"/>
                  </a:lnTo>
                  <a:lnTo>
                    <a:pt x="997204" y="1097534"/>
                  </a:lnTo>
                  <a:lnTo>
                    <a:pt x="1304798" y="107188"/>
                  </a:lnTo>
                  <a:cubicBezTo>
                    <a:pt x="1324610" y="43434"/>
                    <a:pt x="1383665" y="0"/>
                    <a:pt x="1450340" y="0"/>
                  </a:cubicBezTo>
                  <a:cubicBezTo>
                    <a:pt x="1517015" y="0"/>
                    <a:pt x="1576070" y="43434"/>
                    <a:pt x="1595882" y="107188"/>
                  </a:cubicBezTo>
                  <a:lnTo>
                    <a:pt x="1903476" y="1097534"/>
                  </a:lnTo>
                  <a:lnTo>
                    <a:pt x="1757934" y="1142746"/>
                  </a:lnTo>
                  <a:lnTo>
                    <a:pt x="1803146" y="997204"/>
                  </a:lnTo>
                  <a:lnTo>
                    <a:pt x="2793492" y="1304798"/>
                  </a:lnTo>
                  <a:cubicBezTo>
                    <a:pt x="2857246" y="1324610"/>
                    <a:pt x="2900680" y="1383538"/>
                    <a:pt x="2900680" y="1450340"/>
                  </a:cubicBezTo>
                  <a:cubicBezTo>
                    <a:pt x="2900680" y="1517142"/>
                    <a:pt x="2857246" y="1576070"/>
                    <a:pt x="2793492" y="1595882"/>
                  </a:cubicBezTo>
                  <a:lnTo>
                    <a:pt x="1803146" y="1903476"/>
                  </a:lnTo>
                  <a:lnTo>
                    <a:pt x="1757934" y="1757934"/>
                  </a:lnTo>
                  <a:lnTo>
                    <a:pt x="1903476" y="1803146"/>
                  </a:lnTo>
                  <a:lnTo>
                    <a:pt x="1595882" y="2793492"/>
                  </a:lnTo>
                  <a:cubicBezTo>
                    <a:pt x="1576070" y="2857246"/>
                    <a:pt x="1517142" y="2900680"/>
                    <a:pt x="1450340" y="2900680"/>
                  </a:cubicBezTo>
                  <a:cubicBezTo>
                    <a:pt x="1383538" y="2900680"/>
                    <a:pt x="1324610" y="2857246"/>
                    <a:pt x="1304798" y="2793492"/>
                  </a:cubicBezTo>
                  <a:lnTo>
                    <a:pt x="997204" y="1803273"/>
                  </a:lnTo>
                  <a:lnTo>
                    <a:pt x="1142746" y="1758061"/>
                  </a:lnTo>
                  <a:lnTo>
                    <a:pt x="1097534" y="1903603"/>
                  </a:lnTo>
                  <a:lnTo>
                    <a:pt x="107188" y="1595882"/>
                  </a:lnTo>
                  <a:cubicBezTo>
                    <a:pt x="43434" y="1576197"/>
                    <a:pt x="0" y="1517142"/>
                    <a:pt x="0" y="1450340"/>
                  </a:cubicBezTo>
                  <a:cubicBezTo>
                    <a:pt x="0" y="1383538"/>
                    <a:pt x="43434" y="1324610"/>
                    <a:pt x="107188" y="1304798"/>
                  </a:cubicBezTo>
                  <a:moveTo>
                    <a:pt x="197612" y="1595882"/>
                  </a:moveTo>
                  <a:lnTo>
                    <a:pt x="152400" y="1450340"/>
                  </a:lnTo>
                  <a:lnTo>
                    <a:pt x="197612" y="1304798"/>
                  </a:lnTo>
                  <a:lnTo>
                    <a:pt x="1187958" y="1612392"/>
                  </a:lnTo>
                  <a:cubicBezTo>
                    <a:pt x="1235837" y="1627251"/>
                    <a:pt x="1273429" y="1664843"/>
                    <a:pt x="1288288" y="1712722"/>
                  </a:cubicBezTo>
                  <a:lnTo>
                    <a:pt x="1595882" y="2703068"/>
                  </a:lnTo>
                  <a:lnTo>
                    <a:pt x="1450340" y="2748280"/>
                  </a:lnTo>
                  <a:lnTo>
                    <a:pt x="1304798" y="2703068"/>
                  </a:lnTo>
                  <a:lnTo>
                    <a:pt x="1612392" y="1712722"/>
                  </a:lnTo>
                  <a:cubicBezTo>
                    <a:pt x="1627251" y="1664843"/>
                    <a:pt x="1664843" y="1627251"/>
                    <a:pt x="1712722" y="1612392"/>
                  </a:cubicBezTo>
                  <a:lnTo>
                    <a:pt x="2703068" y="1304798"/>
                  </a:lnTo>
                  <a:lnTo>
                    <a:pt x="2748280" y="1450340"/>
                  </a:lnTo>
                  <a:lnTo>
                    <a:pt x="2703068" y="1595882"/>
                  </a:lnTo>
                  <a:lnTo>
                    <a:pt x="1712722" y="1288288"/>
                  </a:lnTo>
                  <a:cubicBezTo>
                    <a:pt x="1664843" y="1273429"/>
                    <a:pt x="1627251" y="1235837"/>
                    <a:pt x="1612392" y="1187958"/>
                  </a:cubicBezTo>
                  <a:lnTo>
                    <a:pt x="1304798" y="197612"/>
                  </a:lnTo>
                  <a:lnTo>
                    <a:pt x="1450340" y="152400"/>
                  </a:lnTo>
                  <a:lnTo>
                    <a:pt x="1595882" y="197612"/>
                  </a:lnTo>
                  <a:lnTo>
                    <a:pt x="1288288" y="1187958"/>
                  </a:lnTo>
                  <a:cubicBezTo>
                    <a:pt x="1273429" y="1235837"/>
                    <a:pt x="1235837" y="1273429"/>
                    <a:pt x="1187958" y="1288288"/>
                  </a:cubicBezTo>
                  <a:lnTo>
                    <a:pt x="197612" y="1595882"/>
                  </a:lnTo>
                  <a:close/>
                </a:path>
              </a:pathLst>
            </a:custGeom>
            <a:solidFill>
              <a:srgbClr val="0088B5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5093311">
            <a:off x="16707806" y="6462874"/>
            <a:ext cx="262644" cy="1290950"/>
            <a:chOff x="0" y="0"/>
            <a:chExt cx="350192" cy="172126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0139" cy="1721358"/>
            </a:xfrm>
            <a:custGeom>
              <a:avLst/>
              <a:gdLst/>
              <a:ahLst/>
              <a:cxnLst/>
              <a:rect l="l" t="t" r="r" b="b"/>
              <a:pathLst>
                <a:path w="350139" h="1721358">
                  <a:moveTo>
                    <a:pt x="0" y="175133"/>
                  </a:moveTo>
                  <a:cubicBezTo>
                    <a:pt x="0" y="78359"/>
                    <a:pt x="78359" y="0"/>
                    <a:pt x="175133" y="0"/>
                  </a:cubicBezTo>
                  <a:cubicBezTo>
                    <a:pt x="271907" y="0"/>
                    <a:pt x="350139" y="78359"/>
                    <a:pt x="350139" y="175133"/>
                  </a:cubicBezTo>
                  <a:lnTo>
                    <a:pt x="350139" y="1546225"/>
                  </a:lnTo>
                  <a:cubicBezTo>
                    <a:pt x="350139" y="1642872"/>
                    <a:pt x="271780" y="1721358"/>
                    <a:pt x="175006" y="1721358"/>
                  </a:cubicBezTo>
                  <a:cubicBezTo>
                    <a:pt x="78232" y="1721358"/>
                    <a:pt x="0" y="1642872"/>
                    <a:pt x="0" y="1546225"/>
                  </a:cubicBezTo>
                  <a:close/>
                </a:path>
              </a:pathLst>
            </a:custGeom>
            <a:solidFill>
              <a:srgbClr val="E84F4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4356000" y="8155750"/>
            <a:ext cx="612000" cy="612000"/>
            <a:chOff x="0" y="0"/>
            <a:chExt cx="816000" cy="816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5975" cy="815975"/>
            </a:xfrm>
            <a:custGeom>
              <a:avLst/>
              <a:gdLst/>
              <a:ahLst/>
              <a:cxnLst/>
              <a:rect l="l" t="t" r="r" b="b"/>
              <a:pathLst>
                <a:path w="815975" h="815975">
                  <a:moveTo>
                    <a:pt x="0" y="408051"/>
                  </a:moveTo>
                  <a:cubicBezTo>
                    <a:pt x="0" y="182626"/>
                    <a:pt x="182626" y="0"/>
                    <a:pt x="408051" y="0"/>
                  </a:cubicBezTo>
                  <a:cubicBezTo>
                    <a:pt x="633476" y="0"/>
                    <a:pt x="815975" y="182626"/>
                    <a:pt x="815975" y="408051"/>
                  </a:cubicBezTo>
                  <a:cubicBezTo>
                    <a:pt x="815975" y="633476"/>
                    <a:pt x="633349" y="815975"/>
                    <a:pt x="408051" y="815975"/>
                  </a:cubicBezTo>
                  <a:cubicBezTo>
                    <a:pt x="182753" y="815975"/>
                    <a:pt x="0" y="633349"/>
                    <a:pt x="0" y="408051"/>
                  </a:cubicBezTo>
                  <a:close/>
                </a:path>
              </a:pathLst>
            </a:custGeom>
            <a:solidFill>
              <a:srgbClr val="BE3069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6713069" y="2652713"/>
            <a:ext cx="8942550" cy="476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9" b="0" i="0" u="none" strike="noStrike" kern="1200" cap="none" spc="0" normalizeH="0" baseline="0" noProof="0">
                <a:ln>
                  <a:noFill/>
                </a:ln>
                <a:solidFill>
                  <a:srgbClr val="062E3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Organ Perkumuhan dan Hasilnya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1737" y="2756675"/>
            <a:ext cx="4442431" cy="481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37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809" b="0" i="0" u="none" strike="noStrike" kern="1200" cap="none" spc="0" normalizeH="0" baseline="0" noProof="0">
                <a:ln>
                  <a:noFill/>
                </a:ln>
                <a:solidFill>
                  <a:srgbClr val="062E3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099634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115442" y="-41606"/>
            <a:ext cx="18522537" cy="1035532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8263058"/>
            <a:ext cx="612000" cy="612000"/>
            <a:chOff x="0" y="0"/>
            <a:chExt cx="816000" cy="8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5975" cy="815975"/>
            </a:xfrm>
            <a:custGeom>
              <a:avLst/>
              <a:gdLst/>
              <a:ahLst/>
              <a:cxnLst/>
              <a:rect l="l" t="t" r="r" b="b"/>
              <a:pathLst>
                <a:path w="815975" h="815975">
                  <a:moveTo>
                    <a:pt x="0" y="408051"/>
                  </a:moveTo>
                  <a:cubicBezTo>
                    <a:pt x="0" y="182626"/>
                    <a:pt x="182626" y="0"/>
                    <a:pt x="408051" y="0"/>
                  </a:cubicBezTo>
                  <a:cubicBezTo>
                    <a:pt x="633476" y="0"/>
                    <a:pt x="815975" y="182626"/>
                    <a:pt x="815975" y="408051"/>
                  </a:cubicBezTo>
                  <a:cubicBezTo>
                    <a:pt x="815975" y="633476"/>
                    <a:pt x="633349" y="815975"/>
                    <a:pt x="408051" y="815975"/>
                  </a:cubicBezTo>
                  <a:cubicBezTo>
                    <a:pt x="182753" y="815975"/>
                    <a:pt x="0" y="633349"/>
                    <a:pt x="0" y="408051"/>
                  </a:cubicBezTo>
                  <a:close/>
                </a:path>
              </a:pathLst>
            </a:custGeom>
            <a:solidFill>
              <a:srgbClr val="BE306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6617300" y="572707"/>
            <a:ext cx="1284000" cy="1284000"/>
            <a:chOff x="0" y="0"/>
            <a:chExt cx="1712000" cy="1712000"/>
          </a:xfrm>
        </p:grpSpPr>
        <p:sp>
          <p:nvSpPr>
            <p:cNvPr id="6" name="Freeform 6"/>
            <p:cNvSpPr/>
            <p:nvPr/>
          </p:nvSpPr>
          <p:spPr>
            <a:xfrm>
              <a:off x="152400" y="152400"/>
              <a:ext cx="1407160" cy="1407160"/>
            </a:xfrm>
            <a:custGeom>
              <a:avLst/>
              <a:gdLst/>
              <a:ahLst/>
              <a:cxnLst/>
              <a:rect l="l" t="t" r="r" b="b"/>
              <a:pathLst>
                <a:path w="1407160" h="1407160">
                  <a:moveTo>
                    <a:pt x="0" y="703580"/>
                  </a:moveTo>
                  <a:lnTo>
                    <a:pt x="536829" y="536829"/>
                  </a:lnTo>
                  <a:lnTo>
                    <a:pt x="703580" y="0"/>
                  </a:lnTo>
                  <a:lnTo>
                    <a:pt x="870331" y="536829"/>
                  </a:lnTo>
                  <a:lnTo>
                    <a:pt x="1407160" y="703580"/>
                  </a:lnTo>
                  <a:lnTo>
                    <a:pt x="870331" y="870331"/>
                  </a:lnTo>
                  <a:lnTo>
                    <a:pt x="703580" y="1407160"/>
                  </a:lnTo>
                  <a:lnTo>
                    <a:pt x="536829" y="870331"/>
                  </a:lnTo>
                  <a:close/>
                </a:path>
              </a:pathLst>
            </a:custGeom>
            <a:solidFill>
              <a:srgbClr val="E84F4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711960" cy="1711960"/>
            </a:xfrm>
            <a:custGeom>
              <a:avLst/>
              <a:gdLst/>
              <a:ahLst/>
              <a:cxnLst/>
              <a:rect l="l" t="t" r="r" b="b"/>
              <a:pathLst>
                <a:path w="1711960" h="1711960">
                  <a:moveTo>
                    <a:pt x="107188" y="710438"/>
                  </a:moveTo>
                  <a:lnTo>
                    <a:pt x="644017" y="543687"/>
                  </a:lnTo>
                  <a:lnTo>
                    <a:pt x="689229" y="689229"/>
                  </a:lnTo>
                  <a:lnTo>
                    <a:pt x="543687" y="644017"/>
                  </a:lnTo>
                  <a:lnTo>
                    <a:pt x="710438" y="107188"/>
                  </a:lnTo>
                  <a:cubicBezTo>
                    <a:pt x="730250" y="43434"/>
                    <a:pt x="789305" y="0"/>
                    <a:pt x="855980" y="0"/>
                  </a:cubicBezTo>
                  <a:cubicBezTo>
                    <a:pt x="922655" y="0"/>
                    <a:pt x="981710" y="43434"/>
                    <a:pt x="1001522" y="107188"/>
                  </a:cubicBezTo>
                  <a:lnTo>
                    <a:pt x="1168273" y="644017"/>
                  </a:lnTo>
                  <a:lnTo>
                    <a:pt x="1022731" y="689229"/>
                  </a:lnTo>
                  <a:lnTo>
                    <a:pt x="1067943" y="543687"/>
                  </a:lnTo>
                  <a:lnTo>
                    <a:pt x="1604772" y="710438"/>
                  </a:lnTo>
                  <a:cubicBezTo>
                    <a:pt x="1668526" y="730250"/>
                    <a:pt x="1711960" y="789178"/>
                    <a:pt x="1711960" y="855980"/>
                  </a:cubicBezTo>
                  <a:cubicBezTo>
                    <a:pt x="1711960" y="922782"/>
                    <a:pt x="1668526" y="981710"/>
                    <a:pt x="1604772" y="1001522"/>
                  </a:cubicBezTo>
                  <a:lnTo>
                    <a:pt x="1067943" y="1168273"/>
                  </a:lnTo>
                  <a:lnTo>
                    <a:pt x="1022731" y="1022731"/>
                  </a:lnTo>
                  <a:lnTo>
                    <a:pt x="1168273" y="1067943"/>
                  </a:lnTo>
                  <a:lnTo>
                    <a:pt x="1001522" y="1604772"/>
                  </a:lnTo>
                  <a:cubicBezTo>
                    <a:pt x="981710" y="1668526"/>
                    <a:pt x="922782" y="1711960"/>
                    <a:pt x="855980" y="1711960"/>
                  </a:cubicBezTo>
                  <a:cubicBezTo>
                    <a:pt x="789178" y="1711960"/>
                    <a:pt x="730250" y="1668526"/>
                    <a:pt x="710438" y="1604772"/>
                  </a:cubicBezTo>
                  <a:lnTo>
                    <a:pt x="543687" y="1067943"/>
                  </a:lnTo>
                  <a:lnTo>
                    <a:pt x="689229" y="1022731"/>
                  </a:lnTo>
                  <a:lnTo>
                    <a:pt x="644017" y="1168273"/>
                  </a:lnTo>
                  <a:lnTo>
                    <a:pt x="107188" y="1001522"/>
                  </a:lnTo>
                  <a:cubicBezTo>
                    <a:pt x="43434" y="981710"/>
                    <a:pt x="0" y="922782"/>
                    <a:pt x="0" y="855980"/>
                  </a:cubicBezTo>
                  <a:cubicBezTo>
                    <a:pt x="0" y="789178"/>
                    <a:pt x="43434" y="730250"/>
                    <a:pt x="107188" y="710438"/>
                  </a:cubicBezTo>
                  <a:moveTo>
                    <a:pt x="197612" y="1001522"/>
                  </a:moveTo>
                  <a:lnTo>
                    <a:pt x="152400" y="855980"/>
                  </a:lnTo>
                  <a:lnTo>
                    <a:pt x="197612" y="710438"/>
                  </a:lnTo>
                  <a:lnTo>
                    <a:pt x="734441" y="877189"/>
                  </a:lnTo>
                  <a:cubicBezTo>
                    <a:pt x="782320" y="892048"/>
                    <a:pt x="819912" y="929640"/>
                    <a:pt x="834771" y="977519"/>
                  </a:cubicBezTo>
                  <a:lnTo>
                    <a:pt x="1001522" y="1514348"/>
                  </a:lnTo>
                  <a:lnTo>
                    <a:pt x="855980" y="1559560"/>
                  </a:lnTo>
                  <a:lnTo>
                    <a:pt x="710438" y="1514348"/>
                  </a:lnTo>
                  <a:lnTo>
                    <a:pt x="877189" y="977519"/>
                  </a:lnTo>
                  <a:cubicBezTo>
                    <a:pt x="892048" y="929640"/>
                    <a:pt x="929640" y="892048"/>
                    <a:pt x="977519" y="877189"/>
                  </a:cubicBezTo>
                  <a:lnTo>
                    <a:pt x="1514348" y="710438"/>
                  </a:lnTo>
                  <a:lnTo>
                    <a:pt x="1559560" y="855980"/>
                  </a:lnTo>
                  <a:lnTo>
                    <a:pt x="1514348" y="1001522"/>
                  </a:lnTo>
                  <a:lnTo>
                    <a:pt x="977519" y="834771"/>
                  </a:lnTo>
                  <a:cubicBezTo>
                    <a:pt x="929640" y="819912"/>
                    <a:pt x="892048" y="782320"/>
                    <a:pt x="877189" y="734441"/>
                  </a:cubicBezTo>
                  <a:lnTo>
                    <a:pt x="710438" y="197612"/>
                  </a:lnTo>
                  <a:lnTo>
                    <a:pt x="855980" y="152400"/>
                  </a:lnTo>
                  <a:lnTo>
                    <a:pt x="1001522" y="197612"/>
                  </a:lnTo>
                  <a:lnTo>
                    <a:pt x="834771" y="734441"/>
                  </a:lnTo>
                  <a:cubicBezTo>
                    <a:pt x="819912" y="782320"/>
                    <a:pt x="782320" y="819912"/>
                    <a:pt x="734441" y="834771"/>
                  </a:cubicBezTo>
                  <a:lnTo>
                    <a:pt x="197612" y="1001522"/>
                  </a:lnTo>
                  <a:close/>
                </a:path>
              </a:pathLst>
            </a:custGeom>
            <a:solidFill>
              <a:srgbClr val="E84F4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055460" y="6522866"/>
            <a:ext cx="6995550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0" i="0" u="none" strike="noStrike" kern="1200" cap="none" spc="0" normalizeH="0" baseline="0" noProof="0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MUSCLE TISSUE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28860" y="7371789"/>
            <a:ext cx="5248950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Saturn is a gas giant and has rings. It’s composed mostly of hydrogen and helium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flipH="1">
            <a:off x="4790636" y="217526"/>
            <a:ext cx="7564308" cy="976039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123565" y="4020593"/>
            <a:ext cx="5429671" cy="1939171"/>
            <a:chOff x="0" y="0"/>
            <a:chExt cx="7239561" cy="25855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239590" cy="2585663"/>
            </a:xfrm>
            <a:custGeom>
              <a:avLst/>
              <a:gdLst/>
              <a:ahLst/>
              <a:cxnLst/>
              <a:rect l="l" t="t" r="r" b="b"/>
              <a:pathLst>
                <a:path w="7239590" h="2585663">
                  <a:moveTo>
                    <a:pt x="0" y="1292867"/>
                  </a:moveTo>
                  <a:cubicBezTo>
                    <a:pt x="0" y="578812"/>
                    <a:pt x="200861" y="0"/>
                    <a:pt x="448654" y="0"/>
                  </a:cubicBezTo>
                  <a:lnTo>
                    <a:pt x="6790923" y="0"/>
                  </a:lnTo>
                  <a:cubicBezTo>
                    <a:pt x="7038717" y="0"/>
                    <a:pt x="7239590" y="578812"/>
                    <a:pt x="7239590" y="1292867"/>
                  </a:cubicBezTo>
                  <a:cubicBezTo>
                    <a:pt x="7239590" y="2006921"/>
                    <a:pt x="7038717" y="2585663"/>
                    <a:pt x="6790923" y="2585663"/>
                  </a:cubicBezTo>
                  <a:lnTo>
                    <a:pt x="448654" y="2585663"/>
                  </a:lnTo>
                  <a:cubicBezTo>
                    <a:pt x="200861" y="2585519"/>
                    <a:pt x="0" y="2006706"/>
                    <a:pt x="0" y="1292867"/>
                  </a:cubicBezTo>
                  <a:close/>
                </a:path>
              </a:pathLst>
            </a:custGeom>
            <a:solidFill>
              <a:srgbClr val="C3CA00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2430921" y="3559888"/>
            <a:ext cx="3542514" cy="286058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2897069" y="217526"/>
            <a:ext cx="2610219" cy="253428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12583544" y="6965778"/>
            <a:ext cx="3631225" cy="2460155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830862" y="7953298"/>
            <a:ext cx="3469554" cy="11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31" b="0" i="0" u="none" strike="noStrike" kern="1200" cap="none" spc="0" normalizeH="0" baseline="0" noProof="0" dirty="0" err="1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Menyingkirkan</a:t>
            </a:r>
            <a:r>
              <a:rPr kumimoji="0" lang="en-US" sz="3631" b="0" i="0" u="none" strike="noStrike" kern="1200" cap="none" spc="0" normalizeH="0" baseline="0" noProof="0" dirty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air </a:t>
            </a:r>
            <a:r>
              <a:rPr kumimoji="0" lang="en-US" sz="3631" b="0" i="0" u="none" strike="noStrike" kern="1200" cap="none" spc="0" normalizeH="0" baseline="0" noProof="0" dirty="0" err="1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kencing</a:t>
            </a:r>
            <a:r>
              <a:rPr kumimoji="0" lang="en-US" sz="3631" b="0" i="0" u="none" strike="noStrike" kern="1200" cap="none" spc="0" normalizeH="0" baseline="0" noProof="0" dirty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51773" y="770293"/>
            <a:ext cx="3482260" cy="126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9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31" b="0" i="0" u="none" strike="noStrike" kern="1200" cap="none" spc="0" normalizeH="0" baseline="0" noProof="0" dirty="0" err="1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Merembeskan</a:t>
            </a:r>
            <a:r>
              <a:rPr kumimoji="0" lang="en-US" sz="4131" b="0" i="0" u="none" strike="noStrike" kern="1200" cap="none" spc="0" normalizeH="0" baseline="0" noProof="0" dirty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4131" b="0" i="0" u="none" strike="noStrike" kern="1200" cap="none" spc="0" normalizeH="0" baseline="0" noProof="0" dirty="0" err="1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peluh</a:t>
            </a:r>
            <a:r>
              <a:rPr kumimoji="0" lang="en-US" sz="4131" b="0" i="0" u="none" strike="noStrike" kern="1200" cap="none" spc="0" normalizeH="0" baseline="0" noProof="0" dirty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30862" y="4199975"/>
            <a:ext cx="3524082" cy="17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31" b="0" i="0" u="none" strike="noStrike" kern="1200" cap="none" spc="0" normalizeH="0" baseline="0" noProof="0" dirty="0" err="1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Membebaskan</a:t>
            </a:r>
            <a:r>
              <a:rPr kumimoji="0" lang="en-US" sz="3631" b="0" i="0" u="none" strike="noStrike" kern="1200" cap="none" spc="0" normalizeH="0" baseline="0" noProof="0" dirty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631" b="0" i="0" u="none" strike="noStrike" kern="1200" cap="none" spc="0" normalizeH="0" baseline="0" noProof="0" dirty="0" err="1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karbon</a:t>
            </a:r>
            <a:r>
              <a:rPr kumimoji="0" lang="en-US" sz="3631" b="0" i="0" u="none" strike="noStrike" kern="1200" cap="none" spc="0" normalizeH="0" baseline="0" noProof="0" dirty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3631" b="0" i="0" u="none" strike="noStrike" kern="1200" cap="none" spc="0" normalizeH="0" baseline="0" noProof="0" dirty="0" err="1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dioksida</a:t>
            </a:r>
            <a:r>
              <a:rPr kumimoji="0" lang="en-US" sz="3631" b="0" i="0" u="none" strike="noStrike" kern="1200" cap="none" spc="0" normalizeH="0" baseline="0" noProof="0" dirty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dan </a:t>
            </a:r>
            <a:r>
              <a:rPr kumimoji="0" lang="en-US" sz="3631" b="0" i="0" u="none" strike="noStrike" kern="1200" cap="none" spc="0" normalizeH="0" baseline="0" noProof="0" dirty="0" err="1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wap</a:t>
            </a:r>
            <a:r>
              <a:rPr kumimoji="0" lang="en-US" sz="3631" b="0" i="0" u="none" strike="noStrike" kern="1200" cap="none" spc="0" normalizeH="0" baseline="0" noProof="0" dirty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air.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3565" y="4113878"/>
            <a:ext cx="5429671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Organ Perkumuhan dan Hasilnya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54944" y="2351761"/>
            <a:ext cx="348226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9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31" b="0" i="0" u="none" strike="noStrike" kern="1200" cap="none" spc="0" normalizeH="0" baseline="0" noProof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Kulit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30921" y="5961728"/>
            <a:ext cx="348226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9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31" b="0" i="0" u="none" strike="noStrike" kern="1200" cap="none" spc="0" normalizeH="0" baseline="0" noProof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Peparu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30921" y="9340208"/>
            <a:ext cx="348226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9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31" b="0" i="0" u="none" strike="noStrike" kern="1200" cap="none" spc="0" normalizeH="0" baseline="0" noProof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Ginjal</a:t>
            </a:r>
          </a:p>
        </p:txBody>
      </p:sp>
    </p:spTree>
    <p:extLst>
      <p:ext uri="{BB962C8B-B14F-4D97-AF65-F5344CB8AC3E}">
        <p14:creationId xmlns:p14="http://schemas.microsoft.com/office/powerpoint/2010/main" val="161628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84170" y="675905"/>
            <a:ext cx="4116638" cy="3717576"/>
            <a:chOff x="0" y="0"/>
            <a:chExt cx="5488851" cy="49567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88880" cy="4956870"/>
            </a:xfrm>
            <a:custGeom>
              <a:avLst/>
              <a:gdLst/>
              <a:ahLst/>
              <a:cxnLst/>
              <a:rect l="l" t="t" r="r" b="b"/>
              <a:pathLst>
                <a:path w="5488880" h="4956870">
                  <a:moveTo>
                    <a:pt x="0" y="2478550"/>
                  </a:moveTo>
                  <a:cubicBezTo>
                    <a:pt x="0" y="1109638"/>
                    <a:pt x="152288" y="0"/>
                    <a:pt x="340158" y="0"/>
                  </a:cubicBezTo>
                  <a:lnTo>
                    <a:pt x="5148706" y="0"/>
                  </a:lnTo>
                  <a:cubicBezTo>
                    <a:pt x="5336577" y="0"/>
                    <a:pt x="5488880" y="1109638"/>
                    <a:pt x="5488880" y="2478550"/>
                  </a:cubicBezTo>
                  <a:cubicBezTo>
                    <a:pt x="5488880" y="3847461"/>
                    <a:pt x="5336577" y="4956870"/>
                    <a:pt x="5148706" y="4956870"/>
                  </a:cubicBezTo>
                  <a:lnTo>
                    <a:pt x="340158" y="4956870"/>
                  </a:lnTo>
                  <a:cubicBezTo>
                    <a:pt x="152288" y="4956687"/>
                    <a:pt x="0" y="3847049"/>
                    <a:pt x="0" y="2478550"/>
                  </a:cubicBezTo>
                  <a:close/>
                </a:path>
              </a:pathLst>
            </a:custGeom>
            <a:solidFill>
              <a:srgbClr val="C3CA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115442" y="-41606"/>
            <a:ext cx="18522537" cy="103553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8263058"/>
            <a:ext cx="612000" cy="612000"/>
            <a:chOff x="0" y="0"/>
            <a:chExt cx="816000" cy="81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5975" cy="815975"/>
            </a:xfrm>
            <a:custGeom>
              <a:avLst/>
              <a:gdLst/>
              <a:ahLst/>
              <a:cxnLst/>
              <a:rect l="l" t="t" r="r" b="b"/>
              <a:pathLst>
                <a:path w="815975" h="815975">
                  <a:moveTo>
                    <a:pt x="0" y="408051"/>
                  </a:moveTo>
                  <a:cubicBezTo>
                    <a:pt x="0" y="182626"/>
                    <a:pt x="182626" y="0"/>
                    <a:pt x="408051" y="0"/>
                  </a:cubicBezTo>
                  <a:cubicBezTo>
                    <a:pt x="633476" y="0"/>
                    <a:pt x="815975" y="182626"/>
                    <a:pt x="815975" y="408051"/>
                  </a:cubicBezTo>
                  <a:cubicBezTo>
                    <a:pt x="815975" y="633476"/>
                    <a:pt x="633349" y="815975"/>
                    <a:pt x="408051" y="815975"/>
                  </a:cubicBezTo>
                  <a:cubicBezTo>
                    <a:pt x="182753" y="815975"/>
                    <a:pt x="0" y="633349"/>
                    <a:pt x="0" y="408051"/>
                  </a:cubicBezTo>
                  <a:close/>
                </a:path>
              </a:pathLst>
            </a:custGeom>
            <a:solidFill>
              <a:srgbClr val="BE306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617300" y="572707"/>
            <a:ext cx="1284000" cy="1284000"/>
            <a:chOff x="0" y="0"/>
            <a:chExt cx="1712000" cy="1712000"/>
          </a:xfrm>
        </p:grpSpPr>
        <p:sp>
          <p:nvSpPr>
            <p:cNvPr id="8" name="Freeform 8"/>
            <p:cNvSpPr/>
            <p:nvPr/>
          </p:nvSpPr>
          <p:spPr>
            <a:xfrm>
              <a:off x="152400" y="152400"/>
              <a:ext cx="1407160" cy="1407160"/>
            </a:xfrm>
            <a:custGeom>
              <a:avLst/>
              <a:gdLst/>
              <a:ahLst/>
              <a:cxnLst/>
              <a:rect l="l" t="t" r="r" b="b"/>
              <a:pathLst>
                <a:path w="1407160" h="1407160">
                  <a:moveTo>
                    <a:pt x="0" y="703580"/>
                  </a:moveTo>
                  <a:lnTo>
                    <a:pt x="536829" y="536829"/>
                  </a:lnTo>
                  <a:lnTo>
                    <a:pt x="703580" y="0"/>
                  </a:lnTo>
                  <a:lnTo>
                    <a:pt x="870331" y="536829"/>
                  </a:lnTo>
                  <a:lnTo>
                    <a:pt x="1407160" y="703580"/>
                  </a:lnTo>
                  <a:lnTo>
                    <a:pt x="870331" y="870331"/>
                  </a:lnTo>
                  <a:lnTo>
                    <a:pt x="703580" y="1407160"/>
                  </a:lnTo>
                  <a:lnTo>
                    <a:pt x="536829" y="870331"/>
                  </a:lnTo>
                  <a:close/>
                </a:path>
              </a:pathLst>
            </a:custGeom>
            <a:solidFill>
              <a:srgbClr val="E84F4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711960" cy="1711960"/>
            </a:xfrm>
            <a:custGeom>
              <a:avLst/>
              <a:gdLst/>
              <a:ahLst/>
              <a:cxnLst/>
              <a:rect l="l" t="t" r="r" b="b"/>
              <a:pathLst>
                <a:path w="1711960" h="1711960">
                  <a:moveTo>
                    <a:pt x="107188" y="710438"/>
                  </a:moveTo>
                  <a:lnTo>
                    <a:pt x="644017" y="543687"/>
                  </a:lnTo>
                  <a:lnTo>
                    <a:pt x="689229" y="689229"/>
                  </a:lnTo>
                  <a:lnTo>
                    <a:pt x="543687" y="644017"/>
                  </a:lnTo>
                  <a:lnTo>
                    <a:pt x="710438" y="107188"/>
                  </a:lnTo>
                  <a:cubicBezTo>
                    <a:pt x="730250" y="43434"/>
                    <a:pt x="789305" y="0"/>
                    <a:pt x="855980" y="0"/>
                  </a:cubicBezTo>
                  <a:cubicBezTo>
                    <a:pt x="922655" y="0"/>
                    <a:pt x="981710" y="43434"/>
                    <a:pt x="1001522" y="107188"/>
                  </a:cubicBezTo>
                  <a:lnTo>
                    <a:pt x="1168273" y="644017"/>
                  </a:lnTo>
                  <a:lnTo>
                    <a:pt x="1022731" y="689229"/>
                  </a:lnTo>
                  <a:lnTo>
                    <a:pt x="1067943" y="543687"/>
                  </a:lnTo>
                  <a:lnTo>
                    <a:pt x="1604772" y="710438"/>
                  </a:lnTo>
                  <a:cubicBezTo>
                    <a:pt x="1668526" y="730250"/>
                    <a:pt x="1711960" y="789178"/>
                    <a:pt x="1711960" y="855980"/>
                  </a:cubicBezTo>
                  <a:cubicBezTo>
                    <a:pt x="1711960" y="922782"/>
                    <a:pt x="1668526" y="981710"/>
                    <a:pt x="1604772" y="1001522"/>
                  </a:cubicBezTo>
                  <a:lnTo>
                    <a:pt x="1067943" y="1168273"/>
                  </a:lnTo>
                  <a:lnTo>
                    <a:pt x="1022731" y="1022731"/>
                  </a:lnTo>
                  <a:lnTo>
                    <a:pt x="1168273" y="1067943"/>
                  </a:lnTo>
                  <a:lnTo>
                    <a:pt x="1001522" y="1604772"/>
                  </a:lnTo>
                  <a:cubicBezTo>
                    <a:pt x="981710" y="1668526"/>
                    <a:pt x="922782" y="1711960"/>
                    <a:pt x="855980" y="1711960"/>
                  </a:cubicBezTo>
                  <a:cubicBezTo>
                    <a:pt x="789178" y="1711960"/>
                    <a:pt x="730250" y="1668526"/>
                    <a:pt x="710438" y="1604772"/>
                  </a:cubicBezTo>
                  <a:lnTo>
                    <a:pt x="543687" y="1067943"/>
                  </a:lnTo>
                  <a:lnTo>
                    <a:pt x="689229" y="1022731"/>
                  </a:lnTo>
                  <a:lnTo>
                    <a:pt x="644017" y="1168273"/>
                  </a:lnTo>
                  <a:lnTo>
                    <a:pt x="107188" y="1001522"/>
                  </a:lnTo>
                  <a:cubicBezTo>
                    <a:pt x="43434" y="981710"/>
                    <a:pt x="0" y="922782"/>
                    <a:pt x="0" y="855980"/>
                  </a:cubicBezTo>
                  <a:cubicBezTo>
                    <a:pt x="0" y="789178"/>
                    <a:pt x="43434" y="730250"/>
                    <a:pt x="107188" y="710438"/>
                  </a:cubicBezTo>
                  <a:moveTo>
                    <a:pt x="197612" y="1001522"/>
                  </a:moveTo>
                  <a:lnTo>
                    <a:pt x="152400" y="855980"/>
                  </a:lnTo>
                  <a:lnTo>
                    <a:pt x="197612" y="710438"/>
                  </a:lnTo>
                  <a:lnTo>
                    <a:pt x="734441" y="877189"/>
                  </a:lnTo>
                  <a:cubicBezTo>
                    <a:pt x="782320" y="892048"/>
                    <a:pt x="819912" y="929640"/>
                    <a:pt x="834771" y="977519"/>
                  </a:cubicBezTo>
                  <a:lnTo>
                    <a:pt x="1001522" y="1514348"/>
                  </a:lnTo>
                  <a:lnTo>
                    <a:pt x="855980" y="1559560"/>
                  </a:lnTo>
                  <a:lnTo>
                    <a:pt x="710438" y="1514348"/>
                  </a:lnTo>
                  <a:lnTo>
                    <a:pt x="877189" y="977519"/>
                  </a:lnTo>
                  <a:cubicBezTo>
                    <a:pt x="892048" y="929640"/>
                    <a:pt x="929640" y="892048"/>
                    <a:pt x="977519" y="877189"/>
                  </a:cubicBezTo>
                  <a:lnTo>
                    <a:pt x="1514348" y="710438"/>
                  </a:lnTo>
                  <a:lnTo>
                    <a:pt x="1559560" y="855980"/>
                  </a:lnTo>
                  <a:lnTo>
                    <a:pt x="1514348" y="1001522"/>
                  </a:lnTo>
                  <a:lnTo>
                    <a:pt x="977519" y="834771"/>
                  </a:lnTo>
                  <a:cubicBezTo>
                    <a:pt x="929640" y="819912"/>
                    <a:pt x="892048" y="782320"/>
                    <a:pt x="877189" y="734441"/>
                  </a:cubicBezTo>
                  <a:lnTo>
                    <a:pt x="710438" y="197612"/>
                  </a:lnTo>
                  <a:lnTo>
                    <a:pt x="855980" y="152400"/>
                  </a:lnTo>
                  <a:lnTo>
                    <a:pt x="1001522" y="197612"/>
                  </a:lnTo>
                  <a:lnTo>
                    <a:pt x="834771" y="734441"/>
                  </a:lnTo>
                  <a:cubicBezTo>
                    <a:pt x="819912" y="782320"/>
                    <a:pt x="782320" y="819912"/>
                    <a:pt x="734441" y="834771"/>
                  </a:cubicBezTo>
                  <a:lnTo>
                    <a:pt x="197612" y="1001522"/>
                  </a:lnTo>
                  <a:close/>
                </a:path>
              </a:pathLst>
            </a:custGeom>
            <a:solidFill>
              <a:srgbClr val="E84F4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04480" y="4166469"/>
            <a:ext cx="5429671" cy="1939171"/>
            <a:chOff x="0" y="0"/>
            <a:chExt cx="7239561" cy="258556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39590" cy="2585663"/>
            </a:xfrm>
            <a:custGeom>
              <a:avLst/>
              <a:gdLst/>
              <a:ahLst/>
              <a:cxnLst/>
              <a:rect l="l" t="t" r="r" b="b"/>
              <a:pathLst>
                <a:path w="7239590" h="2585663">
                  <a:moveTo>
                    <a:pt x="0" y="1292867"/>
                  </a:moveTo>
                  <a:cubicBezTo>
                    <a:pt x="0" y="578812"/>
                    <a:pt x="200861" y="0"/>
                    <a:pt x="448654" y="0"/>
                  </a:cubicBezTo>
                  <a:lnTo>
                    <a:pt x="6790923" y="0"/>
                  </a:lnTo>
                  <a:cubicBezTo>
                    <a:pt x="7038717" y="0"/>
                    <a:pt x="7239590" y="578812"/>
                    <a:pt x="7239590" y="1292867"/>
                  </a:cubicBezTo>
                  <a:cubicBezTo>
                    <a:pt x="7239590" y="2006921"/>
                    <a:pt x="7038717" y="2585663"/>
                    <a:pt x="6790923" y="2585663"/>
                  </a:cubicBezTo>
                  <a:lnTo>
                    <a:pt x="448654" y="2585663"/>
                  </a:lnTo>
                  <a:cubicBezTo>
                    <a:pt x="200861" y="2585519"/>
                    <a:pt x="0" y="2006706"/>
                    <a:pt x="0" y="1292867"/>
                  </a:cubicBezTo>
                  <a:close/>
                </a:path>
              </a:pathLst>
            </a:custGeom>
            <a:solidFill>
              <a:srgbClr val="F4D73E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0231802" y="2171032"/>
            <a:ext cx="6204707" cy="620470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3955757">
            <a:off x="12683385" y="6690802"/>
            <a:ext cx="1230328" cy="80432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928860" y="7371789"/>
            <a:ext cx="5248950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0" i="0" u="none" strike="noStrike" kern="1200" cap="none" spc="0" normalizeH="0" baseline="0" noProof="0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Saturn is a gas giant and has rings. It’s composed mostly of hydrogen and helium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99126" y="563018"/>
            <a:ext cx="3399564" cy="385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9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31" b="0" i="0" u="none" strike="noStrike" kern="1200" cap="none" spc="0" normalizeH="0" baseline="0" noProof="0" dirty="0" err="1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Makanan</a:t>
            </a:r>
            <a:r>
              <a:rPr kumimoji="0" lang="en-US" sz="4131" b="0" i="0" u="none" strike="noStrike" kern="1200" cap="none" spc="0" normalizeH="0" baseline="0" noProof="0" dirty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yang </a:t>
            </a:r>
            <a:r>
              <a:rPr kumimoji="0" lang="en-US" sz="4131" b="0" i="0" u="none" strike="noStrike" kern="1200" cap="none" spc="0" normalizeH="0" baseline="0" noProof="0" dirty="0" err="1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tidak</a:t>
            </a:r>
            <a:r>
              <a:rPr kumimoji="0" lang="en-US" sz="4131" b="0" i="0" u="none" strike="noStrike" kern="1200" cap="none" spc="0" normalizeH="0" baseline="0" noProof="0" dirty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4131" b="0" i="0" u="none" strike="noStrike" kern="1200" cap="none" spc="0" normalizeH="0" baseline="0" noProof="0" dirty="0" err="1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tercerna</a:t>
            </a:r>
            <a:r>
              <a:rPr kumimoji="0" lang="en-US" sz="4131" b="0" i="0" u="none" strike="noStrike" kern="1200" cap="none" spc="0" normalizeH="0" baseline="0" noProof="0" dirty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4131" b="0" i="0" u="none" strike="noStrike" kern="1200" cap="none" spc="0" normalizeH="0" baseline="0" noProof="0" dirty="0" err="1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semasa</a:t>
            </a:r>
            <a:r>
              <a:rPr kumimoji="0" lang="en-US" sz="4131" b="0" i="0" u="none" strike="noStrike" kern="1200" cap="none" spc="0" normalizeH="0" baseline="0" noProof="0" dirty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proses </a:t>
            </a:r>
            <a:r>
              <a:rPr kumimoji="0" lang="en-US" sz="4131" b="0" i="0" u="none" strike="noStrike" kern="1200" cap="none" spc="0" normalizeH="0" baseline="0" noProof="0" dirty="0" err="1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pencernaan</a:t>
            </a:r>
            <a:r>
              <a:rPr kumimoji="0" lang="en-US" sz="4131" b="0" i="0" u="none" strike="noStrike" kern="1200" cap="none" spc="0" normalizeH="0" baseline="0" noProof="0" dirty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4131" b="0" i="0" u="none" strike="noStrike" kern="1200" cap="none" spc="0" normalizeH="0" baseline="0" noProof="0" dirty="0" err="1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akan</a:t>
            </a:r>
            <a:r>
              <a:rPr kumimoji="0" lang="en-US" sz="4131" b="0" i="0" u="none" strike="noStrike" kern="1200" cap="none" spc="0" normalizeH="0" baseline="0" noProof="0" dirty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4131" b="0" i="0" u="none" strike="noStrike" kern="1200" cap="none" spc="0" normalizeH="0" baseline="0" noProof="0" dirty="0" err="1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menjadi</a:t>
            </a:r>
            <a:r>
              <a:rPr kumimoji="0" lang="en-US" sz="4131" b="0" i="0" u="none" strike="noStrike" kern="1200" cap="none" spc="0" normalizeH="0" baseline="0" noProof="0" dirty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4131" b="0" i="0" u="none" strike="noStrike" kern="1200" cap="none" spc="0" normalizeH="0" baseline="0" noProof="0" dirty="0" err="1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tinja</a:t>
            </a:r>
            <a:r>
              <a:rPr kumimoji="0" lang="en-US" sz="4131" b="0" i="0" u="none" strike="noStrike" kern="1200" cap="none" spc="0" normalizeH="0" baseline="0" noProof="0" dirty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4499" y="4326429"/>
            <a:ext cx="5279652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0" b="0" i="0" u="none" strike="noStrike" kern="1200" cap="none" spc="0" normalizeH="0" baseline="0" noProof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Organ Penyahtinjaan dan Hasilnya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93025" y="1770982"/>
            <a:ext cx="348226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9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31" b="0" i="0" u="none" strike="noStrike" kern="1200" cap="none" spc="0" normalizeH="0" baseline="0" noProof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Usus besar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593025" y="9172575"/>
            <a:ext cx="348226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9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31" b="0" i="0" u="none" strike="noStrike" kern="1200" cap="none" spc="0" normalizeH="0" baseline="0" noProof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Dubur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069176" y="552080"/>
            <a:ext cx="112995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062E3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01</a:t>
            </a:r>
          </a:p>
        </p:txBody>
      </p:sp>
      <p:sp>
        <p:nvSpPr>
          <p:cNvPr id="20" name="AutoShape 20"/>
          <p:cNvSpPr/>
          <p:nvPr/>
        </p:nvSpPr>
        <p:spPr>
          <a:xfrm>
            <a:off x="7898908" y="4420643"/>
            <a:ext cx="5038924" cy="2493800"/>
          </a:xfrm>
          <a:prstGeom prst="line">
            <a:avLst/>
          </a:prstGeom>
          <a:ln w="1047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6199126" y="6162114"/>
            <a:ext cx="4402802" cy="3717576"/>
            <a:chOff x="0" y="0"/>
            <a:chExt cx="5870403" cy="495676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870432" cy="4956870"/>
            </a:xfrm>
            <a:custGeom>
              <a:avLst/>
              <a:gdLst/>
              <a:ahLst/>
              <a:cxnLst/>
              <a:rect l="l" t="t" r="r" b="b"/>
              <a:pathLst>
                <a:path w="5870432" h="4956870">
                  <a:moveTo>
                    <a:pt x="0" y="2478550"/>
                  </a:moveTo>
                  <a:cubicBezTo>
                    <a:pt x="0" y="1109638"/>
                    <a:pt x="162874" y="0"/>
                    <a:pt x="363804" y="0"/>
                  </a:cubicBezTo>
                  <a:lnTo>
                    <a:pt x="5506613" y="0"/>
                  </a:lnTo>
                  <a:cubicBezTo>
                    <a:pt x="5707543" y="0"/>
                    <a:pt x="5870432" y="1109638"/>
                    <a:pt x="5870432" y="2478550"/>
                  </a:cubicBezTo>
                  <a:cubicBezTo>
                    <a:pt x="5870432" y="3847461"/>
                    <a:pt x="5707543" y="4956870"/>
                    <a:pt x="5506613" y="4956870"/>
                  </a:cubicBezTo>
                  <a:lnTo>
                    <a:pt x="363804" y="4956870"/>
                  </a:lnTo>
                  <a:cubicBezTo>
                    <a:pt x="162874" y="4956687"/>
                    <a:pt x="0" y="3847049"/>
                    <a:pt x="0" y="2478550"/>
                  </a:cubicBezTo>
                  <a:close/>
                </a:path>
              </a:pathLst>
            </a:custGeom>
            <a:solidFill>
              <a:srgbClr val="C3CA00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6290905" y="6179320"/>
            <a:ext cx="4219244" cy="370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58" b="0" i="0" u="none" strike="noStrike" kern="1200" cap="none" spc="0" normalizeH="0" baseline="0" noProof="0" dirty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Proses </a:t>
            </a:r>
            <a:r>
              <a:rPr kumimoji="0" lang="en-US" sz="3958" b="0" i="0" u="none" strike="noStrike" kern="1200" cap="none" spc="0" normalizeH="0" baseline="0" noProof="0" dirty="0" err="1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menyingkirkan</a:t>
            </a:r>
            <a:endParaRPr kumimoji="0" lang="en-US" sz="3958" b="0" i="0" u="none" strike="noStrike" kern="1200" cap="none" spc="0" normalizeH="0" baseline="0" noProof="0" dirty="0">
              <a:ln>
                <a:noFill/>
              </a:ln>
              <a:solidFill>
                <a:srgbClr val="0E4042"/>
              </a:solidFill>
              <a:effectLst/>
              <a:uLnTx/>
              <a:uFillTx/>
              <a:latin typeface="Calibri (MS)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4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58" b="0" i="0" u="none" strike="noStrike" kern="1200" cap="none" spc="0" normalizeH="0" baseline="0" noProof="0" dirty="0" err="1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tinja</a:t>
            </a:r>
            <a:r>
              <a:rPr kumimoji="0" lang="en-US" sz="3958" b="0" i="0" u="none" strike="noStrike" kern="1200" cap="none" spc="0" normalizeH="0" baseline="0" noProof="0" dirty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3958" b="0" i="0" u="none" strike="noStrike" kern="1200" cap="none" spc="0" normalizeH="0" baseline="0" noProof="0" dirty="0" err="1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berlaku</a:t>
            </a:r>
            <a:r>
              <a:rPr kumimoji="0" lang="en-US" sz="3958" b="0" i="0" u="none" strike="noStrike" kern="1200" cap="none" spc="0" normalizeH="0" baseline="0" noProof="0" dirty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3958" b="0" i="0" u="none" strike="noStrike" kern="1200" cap="none" spc="0" normalizeH="0" baseline="0" noProof="0" dirty="0" err="1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melalui</a:t>
            </a:r>
            <a:endParaRPr kumimoji="0" lang="en-US" sz="3958" b="0" i="0" u="none" strike="noStrike" kern="1200" cap="none" spc="0" normalizeH="0" baseline="0" noProof="0" dirty="0">
              <a:ln>
                <a:noFill/>
              </a:ln>
              <a:solidFill>
                <a:srgbClr val="0E4042"/>
              </a:solidFill>
              <a:effectLst/>
              <a:uLnTx/>
              <a:uFillTx/>
              <a:latin typeface="Calibri (MS)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4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58" b="0" i="0" u="none" strike="noStrike" kern="1200" cap="none" spc="0" normalizeH="0" baseline="0" noProof="0" dirty="0" err="1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dubur</a:t>
            </a:r>
            <a:r>
              <a:rPr kumimoji="0" lang="en-US" sz="3958" b="0" i="0" u="none" strike="noStrike" kern="1200" cap="none" spc="0" normalizeH="0" baseline="0" noProof="0" dirty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dan </a:t>
            </a:r>
            <a:r>
              <a:rPr kumimoji="0" lang="en-US" sz="3958" b="0" i="0" u="none" strike="noStrike" kern="1200" cap="none" spc="0" normalizeH="0" baseline="0" noProof="0" dirty="0" err="1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dinamakan</a:t>
            </a:r>
            <a:endParaRPr kumimoji="0" lang="en-US" sz="3958" b="0" i="0" u="none" strike="noStrike" kern="1200" cap="none" spc="0" normalizeH="0" baseline="0" noProof="0" dirty="0">
              <a:ln>
                <a:noFill/>
              </a:ln>
              <a:solidFill>
                <a:srgbClr val="0E4042"/>
              </a:solidFill>
              <a:effectLst/>
              <a:uLnTx/>
              <a:uFillTx/>
              <a:latin typeface="Calibri (MS)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4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58" b="0" i="0" u="none" strike="noStrike" kern="1200" cap="none" spc="0" normalizeH="0" baseline="0" noProof="0" dirty="0" err="1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Penyahtinjaan</a:t>
            </a:r>
            <a:r>
              <a:rPr kumimoji="0" lang="en-US" sz="3958" b="0" i="0" u="none" strike="noStrike" kern="1200" cap="none" spc="0" normalizeH="0" baseline="0" noProof="0" dirty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988360" y="5923170"/>
            <a:ext cx="112995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062E3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02</a:t>
            </a:r>
          </a:p>
        </p:txBody>
      </p:sp>
      <p:sp>
        <p:nvSpPr>
          <p:cNvPr id="25" name="AutoShape 25"/>
          <p:cNvSpPr/>
          <p:nvPr/>
        </p:nvSpPr>
        <p:spPr>
          <a:xfrm flipV="1">
            <a:off x="13334155" y="8375739"/>
            <a:ext cx="0" cy="882561"/>
          </a:xfrm>
          <a:prstGeom prst="line">
            <a:avLst/>
          </a:prstGeom>
          <a:ln w="1047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  <p:extLst>
      <p:ext uri="{BB962C8B-B14F-4D97-AF65-F5344CB8AC3E}">
        <p14:creationId xmlns:p14="http://schemas.microsoft.com/office/powerpoint/2010/main" val="1062657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115442" y="-41606"/>
            <a:ext cx="18522537" cy="1035532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48300" y="1885200"/>
            <a:ext cx="15613200" cy="6516600"/>
            <a:chOff x="0" y="0"/>
            <a:chExt cx="20817600" cy="8688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817712" cy="8688832"/>
            </a:xfrm>
            <a:custGeom>
              <a:avLst/>
              <a:gdLst/>
              <a:ahLst/>
              <a:cxnLst/>
              <a:rect l="l" t="t" r="r" b="b"/>
              <a:pathLst>
                <a:path w="20817712" h="8688832">
                  <a:moveTo>
                    <a:pt x="0" y="1660398"/>
                  </a:moveTo>
                  <a:cubicBezTo>
                    <a:pt x="0" y="743331"/>
                    <a:pt x="743331" y="0"/>
                    <a:pt x="1660398" y="0"/>
                  </a:cubicBezTo>
                  <a:lnTo>
                    <a:pt x="19157314" y="0"/>
                  </a:lnTo>
                  <a:cubicBezTo>
                    <a:pt x="20074254" y="0"/>
                    <a:pt x="20817712" y="743331"/>
                    <a:pt x="20817712" y="1660398"/>
                  </a:cubicBezTo>
                  <a:lnTo>
                    <a:pt x="20817712" y="7028434"/>
                  </a:lnTo>
                  <a:cubicBezTo>
                    <a:pt x="20817712" y="7945374"/>
                    <a:pt x="20074381" y="8688832"/>
                    <a:pt x="19157314" y="8688832"/>
                  </a:cubicBezTo>
                  <a:lnTo>
                    <a:pt x="1660398" y="8688832"/>
                  </a:lnTo>
                  <a:cubicBezTo>
                    <a:pt x="743331" y="8688832"/>
                    <a:pt x="0" y="7945501"/>
                    <a:pt x="0" y="7028434"/>
                  </a:cubicBezTo>
                  <a:close/>
                </a:path>
              </a:pathLst>
            </a:custGeom>
            <a:solidFill>
              <a:srgbClr val="C3CA00"/>
            </a:solidFill>
          </p:spPr>
        </p:sp>
      </p:grpSp>
      <p:grpSp>
        <p:nvGrpSpPr>
          <p:cNvPr id="5" name="Group 5"/>
          <p:cNvGrpSpPr/>
          <p:nvPr/>
        </p:nvGrpSpPr>
        <p:grpSpPr>
          <a:xfrm rot="-3992595">
            <a:off x="16347634" y="7133292"/>
            <a:ext cx="262274" cy="1291276"/>
            <a:chOff x="0" y="0"/>
            <a:chExt cx="349699" cy="17217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9758" cy="1721739"/>
            </a:xfrm>
            <a:custGeom>
              <a:avLst/>
              <a:gdLst/>
              <a:ahLst/>
              <a:cxnLst/>
              <a:rect l="l" t="t" r="r" b="b"/>
              <a:pathLst>
                <a:path w="349758" h="1721739">
                  <a:moveTo>
                    <a:pt x="0" y="174879"/>
                  </a:moveTo>
                  <a:cubicBezTo>
                    <a:pt x="0" y="78232"/>
                    <a:pt x="78232" y="0"/>
                    <a:pt x="174879" y="0"/>
                  </a:cubicBezTo>
                  <a:cubicBezTo>
                    <a:pt x="271526" y="0"/>
                    <a:pt x="349758" y="78232"/>
                    <a:pt x="349758" y="174879"/>
                  </a:cubicBezTo>
                  <a:lnTo>
                    <a:pt x="349758" y="1546860"/>
                  </a:lnTo>
                  <a:cubicBezTo>
                    <a:pt x="349758" y="1643380"/>
                    <a:pt x="271526" y="1721739"/>
                    <a:pt x="174879" y="1721739"/>
                  </a:cubicBezTo>
                  <a:cubicBezTo>
                    <a:pt x="78232" y="1721739"/>
                    <a:pt x="0" y="1643380"/>
                    <a:pt x="0" y="1546860"/>
                  </a:cubicBezTo>
                  <a:close/>
                </a:path>
              </a:pathLst>
            </a:custGeom>
            <a:solidFill>
              <a:srgbClr val="E84F4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37950" y="1162100"/>
            <a:ext cx="2175600" cy="2175600"/>
            <a:chOff x="0" y="0"/>
            <a:chExt cx="2900800" cy="2900800"/>
          </a:xfrm>
        </p:grpSpPr>
        <p:sp>
          <p:nvSpPr>
            <p:cNvPr id="8" name="Freeform 8"/>
            <p:cNvSpPr/>
            <p:nvPr/>
          </p:nvSpPr>
          <p:spPr>
            <a:xfrm>
              <a:off x="152400" y="152400"/>
              <a:ext cx="2595880" cy="2595880"/>
            </a:xfrm>
            <a:custGeom>
              <a:avLst/>
              <a:gdLst/>
              <a:ahLst/>
              <a:cxnLst/>
              <a:rect l="l" t="t" r="r" b="b"/>
              <a:pathLst>
                <a:path w="2595880" h="2595880">
                  <a:moveTo>
                    <a:pt x="0" y="1297940"/>
                  </a:moveTo>
                  <a:lnTo>
                    <a:pt x="990346" y="990346"/>
                  </a:lnTo>
                  <a:lnTo>
                    <a:pt x="1297940" y="0"/>
                  </a:lnTo>
                  <a:lnTo>
                    <a:pt x="1605534" y="990346"/>
                  </a:lnTo>
                  <a:lnTo>
                    <a:pt x="2595880" y="1297940"/>
                  </a:lnTo>
                  <a:lnTo>
                    <a:pt x="1605534" y="1605534"/>
                  </a:lnTo>
                  <a:lnTo>
                    <a:pt x="1297940" y="2595880"/>
                  </a:lnTo>
                  <a:lnTo>
                    <a:pt x="990346" y="1605534"/>
                  </a:lnTo>
                  <a:close/>
                </a:path>
              </a:pathLst>
            </a:custGeom>
            <a:solidFill>
              <a:srgbClr val="0088B5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900680" cy="2900680"/>
            </a:xfrm>
            <a:custGeom>
              <a:avLst/>
              <a:gdLst/>
              <a:ahLst/>
              <a:cxnLst/>
              <a:rect l="l" t="t" r="r" b="b"/>
              <a:pathLst>
                <a:path w="2900680" h="2900680">
                  <a:moveTo>
                    <a:pt x="107188" y="1304798"/>
                  </a:moveTo>
                  <a:lnTo>
                    <a:pt x="1097534" y="997204"/>
                  </a:lnTo>
                  <a:lnTo>
                    <a:pt x="1142746" y="1142746"/>
                  </a:lnTo>
                  <a:lnTo>
                    <a:pt x="997204" y="1097534"/>
                  </a:lnTo>
                  <a:lnTo>
                    <a:pt x="1304798" y="107188"/>
                  </a:lnTo>
                  <a:cubicBezTo>
                    <a:pt x="1324610" y="43434"/>
                    <a:pt x="1383665" y="0"/>
                    <a:pt x="1450340" y="0"/>
                  </a:cubicBezTo>
                  <a:cubicBezTo>
                    <a:pt x="1517015" y="0"/>
                    <a:pt x="1576070" y="43434"/>
                    <a:pt x="1595882" y="107188"/>
                  </a:cubicBezTo>
                  <a:lnTo>
                    <a:pt x="1903476" y="1097534"/>
                  </a:lnTo>
                  <a:lnTo>
                    <a:pt x="1757934" y="1142746"/>
                  </a:lnTo>
                  <a:lnTo>
                    <a:pt x="1803146" y="997204"/>
                  </a:lnTo>
                  <a:lnTo>
                    <a:pt x="2793492" y="1304798"/>
                  </a:lnTo>
                  <a:cubicBezTo>
                    <a:pt x="2857246" y="1324610"/>
                    <a:pt x="2900680" y="1383538"/>
                    <a:pt x="2900680" y="1450340"/>
                  </a:cubicBezTo>
                  <a:cubicBezTo>
                    <a:pt x="2900680" y="1517142"/>
                    <a:pt x="2857246" y="1576070"/>
                    <a:pt x="2793492" y="1595882"/>
                  </a:cubicBezTo>
                  <a:lnTo>
                    <a:pt x="1803146" y="1903476"/>
                  </a:lnTo>
                  <a:lnTo>
                    <a:pt x="1757934" y="1757934"/>
                  </a:lnTo>
                  <a:lnTo>
                    <a:pt x="1903476" y="1803146"/>
                  </a:lnTo>
                  <a:lnTo>
                    <a:pt x="1595882" y="2793492"/>
                  </a:lnTo>
                  <a:cubicBezTo>
                    <a:pt x="1576070" y="2857246"/>
                    <a:pt x="1517142" y="2900680"/>
                    <a:pt x="1450340" y="2900680"/>
                  </a:cubicBezTo>
                  <a:cubicBezTo>
                    <a:pt x="1383538" y="2900680"/>
                    <a:pt x="1324610" y="2857246"/>
                    <a:pt x="1304798" y="2793492"/>
                  </a:cubicBezTo>
                  <a:lnTo>
                    <a:pt x="997204" y="1803273"/>
                  </a:lnTo>
                  <a:lnTo>
                    <a:pt x="1142746" y="1758061"/>
                  </a:lnTo>
                  <a:lnTo>
                    <a:pt x="1097534" y="1903603"/>
                  </a:lnTo>
                  <a:lnTo>
                    <a:pt x="107188" y="1595882"/>
                  </a:lnTo>
                  <a:cubicBezTo>
                    <a:pt x="43434" y="1576197"/>
                    <a:pt x="0" y="1517142"/>
                    <a:pt x="0" y="1450340"/>
                  </a:cubicBezTo>
                  <a:cubicBezTo>
                    <a:pt x="0" y="1383538"/>
                    <a:pt x="43434" y="1324610"/>
                    <a:pt x="107188" y="1304798"/>
                  </a:cubicBezTo>
                  <a:moveTo>
                    <a:pt x="197612" y="1595882"/>
                  </a:moveTo>
                  <a:lnTo>
                    <a:pt x="152400" y="1450340"/>
                  </a:lnTo>
                  <a:lnTo>
                    <a:pt x="197612" y="1304798"/>
                  </a:lnTo>
                  <a:lnTo>
                    <a:pt x="1187958" y="1612392"/>
                  </a:lnTo>
                  <a:cubicBezTo>
                    <a:pt x="1235837" y="1627251"/>
                    <a:pt x="1273429" y="1664843"/>
                    <a:pt x="1288288" y="1712722"/>
                  </a:cubicBezTo>
                  <a:lnTo>
                    <a:pt x="1595882" y="2703068"/>
                  </a:lnTo>
                  <a:lnTo>
                    <a:pt x="1450340" y="2748280"/>
                  </a:lnTo>
                  <a:lnTo>
                    <a:pt x="1304798" y="2703068"/>
                  </a:lnTo>
                  <a:lnTo>
                    <a:pt x="1612392" y="1712722"/>
                  </a:lnTo>
                  <a:cubicBezTo>
                    <a:pt x="1627251" y="1664843"/>
                    <a:pt x="1664843" y="1627251"/>
                    <a:pt x="1712722" y="1612392"/>
                  </a:cubicBezTo>
                  <a:lnTo>
                    <a:pt x="2703068" y="1304798"/>
                  </a:lnTo>
                  <a:lnTo>
                    <a:pt x="2748280" y="1450340"/>
                  </a:lnTo>
                  <a:lnTo>
                    <a:pt x="2703068" y="1595882"/>
                  </a:lnTo>
                  <a:lnTo>
                    <a:pt x="1712722" y="1288288"/>
                  </a:lnTo>
                  <a:cubicBezTo>
                    <a:pt x="1664843" y="1273429"/>
                    <a:pt x="1627251" y="1235837"/>
                    <a:pt x="1612392" y="1187958"/>
                  </a:cubicBezTo>
                  <a:lnTo>
                    <a:pt x="1304798" y="197612"/>
                  </a:lnTo>
                  <a:lnTo>
                    <a:pt x="1450340" y="152400"/>
                  </a:lnTo>
                  <a:lnTo>
                    <a:pt x="1595882" y="197612"/>
                  </a:lnTo>
                  <a:lnTo>
                    <a:pt x="1288288" y="1187958"/>
                  </a:lnTo>
                  <a:cubicBezTo>
                    <a:pt x="1273429" y="1235837"/>
                    <a:pt x="1235837" y="1273429"/>
                    <a:pt x="1187958" y="1288288"/>
                  </a:cubicBezTo>
                  <a:lnTo>
                    <a:pt x="197612" y="1595882"/>
                  </a:lnTo>
                  <a:close/>
                </a:path>
              </a:pathLst>
            </a:custGeom>
            <a:solidFill>
              <a:srgbClr val="0088B5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5093311">
            <a:off x="16707806" y="6462874"/>
            <a:ext cx="262644" cy="1290950"/>
            <a:chOff x="0" y="0"/>
            <a:chExt cx="350192" cy="172126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0139" cy="1721358"/>
            </a:xfrm>
            <a:custGeom>
              <a:avLst/>
              <a:gdLst/>
              <a:ahLst/>
              <a:cxnLst/>
              <a:rect l="l" t="t" r="r" b="b"/>
              <a:pathLst>
                <a:path w="350139" h="1721358">
                  <a:moveTo>
                    <a:pt x="0" y="175133"/>
                  </a:moveTo>
                  <a:cubicBezTo>
                    <a:pt x="0" y="78359"/>
                    <a:pt x="78359" y="0"/>
                    <a:pt x="175133" y="0"/>
                  </a:cubicBezTo>
                  <a:cubicBezTo>
                    <a:pt x="271907" y="0"/>
                    <a:pt x="350139" y="78359"/>
                    <a:pt x="350139" y="175133"/>
                  </a:cubicBezTo>
                  <a:lnTo>
                    <a:pt x="350139" y="1546225"/>
                  </a:lnTo>
                  <a:cubicBezTo>
                    <a:pt x="350139" y="1642872"/>
                    <a:pt x="271780" y="1721358"/>
                    <a:pt x="175006" y="1721358"/>
                  </a:cubicBezTo>
                  <a:cubicBezTo>
                    <a:pt x="78232" y="1721358"/>
                    <a:pt x="0" y="1642872"/>
                    <a:pt x="0" y="1546225"/>
                  </a:cubicBezTo>
                  <a:close/>
                </a:path>
              </a:pathLst>
            </a:custGeom>
            <a:solidFill>
              <a:srgbClr val="E84F4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4356000" y="8155750"/>
            <a:ext cx="612000" cy="612000"/>
            <a:chOff x="0" y="0"/>
            <a:chExt cx="816000" cy="816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5975" cy="815975"/>
            </a:xfrm>
            <a:custGeom>
              <a:avLst/>
              <a:gdLst/>
              <a:ahLst/>
              <a:cxnLst/>
              <a:rect l="l" t="t" r="r" b="b"/>
              <a:pathLst>
                <a:path w="815975" h="815975">
                  <a:moveTo>
                    <a:pt x="0" y="408051"/>
                  </a:moveTo>
                  <a:cubicBezTo>
                    <a:pt x="0" y="182626"/>
                    <a:pt x="182626" y="0"/>
                    <a:pt x="408051" y="0"/>
                  </a:cubicBezTo>
                  <a:cubicBezTo>
                    <a:pt x="633476" y="0"/>
                    <a:pt x="815975" y="182626"/>
                    <a:pt x="815975" y="408051"/>
                  </a:cubicBezTo>
                  <a:cubicBezTo>
                    <a:pt x="815975" y="633476"/>
                    <a:pt x="633349" y="815975"/>
                    <a:pt x="408051" y="815975"/>
                  </a:cubicBezTo>
                  <a:cubicBezTo>
                    <a:pt x="182753" y="815975"/>
                    <a:pt x="0" y="633349"/>
                    <a:pt x="0" y="408051"/>
                  </a:cubicBezTo>
                  <a:close/>
                </a:path>
              </a:pathLst>
            </a:custGeom>
            <a:solidFill>
              <a:srgbClr val="BE3069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5929365" y="2652713"/>
            <a:ext cx="9726254" cy="476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9" b="0" i="0" u="none" strike="noStrike" kern="1200" cap="none" spc="0" normalizeH="0" baseline="0" noProof="0">
                <a:ln>
                  <a:noFill/>
                </a:ln>
                <a:solidFill>
                  <a:srgbClr val="062E3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Kepentingan Perkumuhan dan Penyahtinjaan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1737" y="2756675"/>
            <a:ext cx="4442431" cy="481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37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809" b="0" i="0" u="none" strike="noStrike" kern="1200" cap="none" spc="0" normalizeH="0" baseline="0" noProof="0">
                <a:ln>
                  <a:noFill/>
                </a:ln>
                <a:solidFill>
                  <a:srgbClr val="062E3F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370819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115442" y="-41606"/>
            <a:ext cx="18522537" cy="1035532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1025" y="887350"/>
            <a:ext cx="13725903" cy="1145400"/>
            <a:chOff x="0" y="0"/>
            <a:chExt cx="18301204" cy="1527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301233" cy="1527302"/>
            </a:xfrm>
            <a:custGeom>
              <a:avLst/>
              <a:gdLst/>
              <a:ahLst/>
              <a:cxnLst/>
              <a:rect l="l" t="t" r="r" b="b"/>
              <a:pathLst>
                <a:path w="18301233" h="1527302">
                  <a:moveTo>
                    <a:pt x="0" y="763651"/>
                  </a:moveTo>
                  <a:cubicBezTo>
                    <a:pt x="0" y="341884"/>
                    <a:pt x="507765" y="0"/>
                    <a:pt x="1134173" y="0"/>
                  </a:cubicBezTo>
                  <a:lnTo>
                    <a:pt x="17167075" y="0"/>
                  </a:lnTo>
                  <a:cubicBezTo>
                    <a:pt x="17793481" y="0"/>
                    <a:pt x="18301233" y="341884"/>
                    <a:pt x="18301233" y="763651"/>
                  </a:cubicBezTo>
                  <a:cubicBezTo>
                    <a:pt x="18301233" y="1185418"/>
                    <a:pt x="17793481" y="1527302"/>
                    <a:pt x="17167075" y="1527302"/>
                  </a:cubicBezTo>
                  <a:lnTo>
                    <a:pt x="1134173" y="1527302"/>
                  </a:lnTo>
                  <a:cubicBezTo>
                    <a:pt x="507765" y="1527175"/>
                    <a:pt x="0" y="1185291"/>
                    <a:pt x="0" y="763651"/>
                  </a:cubicBezTo>
                  <a:close/>
                </a:path>
              </a:pathLst>
            </a:custGeom>
            <a:solidFill>
              <a:srgbClr val="C3CA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552715" y="6472050"/>
            <a:ext cx="9186222" cy="3156600"/>
            <a:chOff x="0" y="0"/>
            <a:chExt cx="12248296" cy="420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48259" cy="4208780"/>
            </a:xfrm>
            <a:custGeom>
              <a:avLst/>
              <a:gdLst/>
              <a:ahLst/>
              <a:cxnLst/>
              <a:rect l="l" t="t" r="r" b="b"/>
              <a:pathLst>
                <a:path w="12248259" h="4208780">
                  <a:moveTo>
                    <a:pt x="0" y="804291"/>
                  </a:moveTo>
                  <a:cubicBezTo>
                    <a:pt x="0" y="360045"/>
                    <a:pt x="510930" y="0"/>
                    <a:pt x="1141347" y="0"/>
                  </a:cubicBezTo>
                  <a:lnTo>
                    <a:pt x="11106912" y="0"/>
                  </a:lnTo>
                  <a:cubicBezTo>
                    <a:pt x="11737149" y="0"/>
                    <a:pt x="12248259" y="360045"/>
                    <a:pt x="12248259" y="804291"/>
                  </a:cubicBezTo>
                  <a:lnTo>
                    <a:pt x="12248259" y="3404489"/>
                  </a:lnTo>
                  <a:cubicBezTo>
                    <a:pt x="12248259" y="3848608"/>
                    <a:pt x="11737329" y="4208780"/>
                    <a:pt x="11106912" y="4208780"/>
                  </a:cubicBezTo>
                  <a:lnTo>
                    <a:pt x="1141347" y="4208780"/>
                  </a:lnTo>
                  <a:cubicBezTo>
                    <a:pt x="510930" y="4208780"/>
                    <a:pt x="0" y="3848735"/>
                    <a:pt x="0" y="3404489"/>
                  </a:cubicBezTo>
                  <a:close/>
                </a:path>
              </a:pathLst>
            </a:custGeom>
            <a:solidFill>
              <a:srgbClr val="0088B5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393400" y="2460000"/>
            <a:ext cx="6460200" cy="3156600"/>
            <a:chOff x="0" y="0"/>
            <a:chExt cx="8613600" cy="4208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13648" cy="4208780"/>
            </a:xfrm>
            <a:custGeom>
              <a:avLst/>
              <a:gdLst/>
              <a:ahLst/>
              <a:cxnLst/>
              <a:rect l="l" t="t" r="r" b="b"/>
              <a:pathLst>
                <a:path w="8613648" h="4208780">
                  <a:moveTo>
                    <a:pt x="0" y="804291"/>
                  </a:moveTo>
                  <a:cubicBezTo>
                    <a:pt x="0" y="360045"/>
                    <a:pt x="360045" y="0"/>
                    <a:pt x="804291" y="0"/>
                  </a:cubicBezTo>
                  <a:lnTo>
                    <a:pt x="7809357" y="0"/>
                  </a:lnTo>
                  <a:cubicBezTo>
                    <a:pt x="8253476" y="0"/>
                    <a:pt x="8613648" y="360045"/>
                    <a:pt x="8613648" y="804291"/>
                  </a:cubicBezTo>
                  <a:lnTo>
                    <a:pt x="8613648" y="3404489"/>
                  </a:lnTo>
                  <a:cubicBezTo>
                    <a:pt x="8613648" y="3848608"/>
                    <a:pt x="8253602" y="4208780"/>
                    <a:pt x="7809357" y="4208780"/>
                  </a:cubicBezTo>
                  <a:lnTo>
                    <a:pt x="804291" y="4208780"/>
                  </a:lnTo>
                  <a:cubicBezTo>
                    <a:pt x="360045" y="4208780"/>
                    <a:pt x="0" y="3848735"/>
                    <a:pt x="0" y="3404489"/>
                  </a:cubicBezTo>
                  <a:close/>
                </a:path>
              </a:pathLst>
            </a:custGeom>
            <a:solidFill>
              <a:srgbClr val="0088B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401700" y="2460000"/>
            <a:ext cx="6473400" cy="3156600"/>
            <a:chOff x="0" y="0"/>
            <a:chExt cx="8631200" cy="4208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631174" cy="4208780"/>
            </a:xfrm>
            <a:custGeom>
              <a:avLst/>
              <a:gdLst/>
              <a:ahLst/>
              <a:cxnLst/>
              <a:rect l="l" t="t" r="r" b="b"/>
              <a:pathLst>
                <a:path w="8631174" h="4208780">
                  <a:moveTo>
                    <a:pt x="0" y="804291"/>
                  </a:moveTo>
                  <a:cubicBezTo>
                    <a:pt x="0" y="360045"/>
                    <a:pt x="360045" y="0"/>
                    <a:pt x="804291" y="0"/>
                  </a:cubicBezTo>
                  <a:lnTo>
                    <a:pt x="7826883" y="0"/>
                  </a:lnTo>
                  <a:cubicBezTo>
                    <a:pt x="8271002" y="0"/>
                    <a:pt x="8631174" y="360045"/>
                    <a:pt x="8631174" y="804291"/>
                  </a:cubicBezTo>
                  <a:lnTo>
                    <a:pt x="8631174" y="3404489"/>
                  </a:lnTo>
                  <a:cubicBezTo>
                    <a:pt x="8631174" y="3848608"/>
                    <a:pt x="8271128" y="4208780"/>
                    <a:pt x="7826883" y="4208780"/>
                  </a:cubicBezTo>
                  <a:lnTo>
                    <a:pt x="804291" y="4208780"/>
                  </a:lnTo>
                  <a:cubicBezTo>
                    <a:pt x="360045" y="4208780"/>
                    <a:pt x="0" y="3848735"/>
                    <a:pt x="0" y="3404489"/>
                  </a:cubicBezTo>
                  <a:close/>
                </a:path>
              </a:pathLst>
            </a:custGeom>
            <a:solidFill>
              <a:srgbClr val="0088B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197700" y="6472050"/>
            <a:ext cx="612000" cy="612000"/>
            <a:chOff x="0" y="0"/>
            <a:chExt cx="816000" cy="816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5975" cy="815975"/>
            </a:xfrm>
            <a:custGeom>
              <a:avLst/>
              <a:gdLst/>
              <a:ahLst/>
              <a:cxnLst/>
              <a:rect l="l" t="t" r="r" b="b"/>
              <a:pathLst>
                <a:path w="815975" h="815975">
                  <a:moveTo>
                    <a:pt x="0" y="408051"/>
                  </a:moveTo>
                  <a:cubicBezTo>
                    <a:pt x="0" y="182626"/>
                    <a:pt x="182626" y="0"/>
                    <a:pt x="408051" y="0"/>
                  </a:cubicBezTo>
                  <a:cubicBezTo>
                    <a:pt x="633476" y="0"/>
                    <a:pt x="815975" y="182626"/>
                    <a:pt x="815975" y="408051"/>
                  </a:cubicBezTo>
                  <a:cubicBezTo>
                    <a:pt x="815975" y="633476"/>
                    <a:pt x="633349" y="815975"/>
                    <a:pt x="408051" y="815975"/>
                  </a:cubicBezTo>
                  <a:cubicBezTo>
                    <a:pt x="182753" y="815975"/>
                    <a:pt x="0" y="633349"/>
                    <a:pt x="0" y="408051"/>
                  </a:cubicBezTo>
                  <a:close/>
                </a:path>
              </a:pathLst>
            </a:custGeom>
            <a:solidFill>
              <a:srgbClr val="BE3069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5609950" y="1523650"/>
            <a:ext cx="1284000" cy="1284000"/>
            <a:chOff x="0" y="0"/>
            <a:chExt cx="1712000" cy="1712000"/>
          </a:xfrm>
        </p:grpSpPr>
        <p:sp>
          <p:nvSpPr>
            <p:cNvPr id="14" name="Freeform 14"/>
            <p:cNvSpPr/>
            <p:nvPr/>
          </p:nvSpPr>
          <p:spPr>
            <a:xfrm>
              <a:off x="152400" y="152400"/>
              <a:ext cx="1407160" cy="1407160"/>
            </a:xfrm>
            <a:custGeom>
              <a:avLst/>
              <a:gdLst/>
              <a:ahLst/>
              <a:cxnLst/>
              <a:rect l="l" t="t" r="r" b="b"/>
              <a:pathLst>
                <a:path w="1407160" h="1407160">
                  <a:moveTo>
                    <a:pt x="0" y="703580"/>
                  </a:moveTo>
                  <a:lnTo>
                    <a:pt x="536829" y="536829"/>
                  </a:lnTo>
                  <a:lnTo>
                    <a:pt x="703580" y="0"/>
                  </a:lnTo>
                  <a:lnTo>
                    <a:pt x="870331" y="536829"/>
                  </a:lnTo>
                  <a:lnTo>
                    <a:pt x="1407160" y="703580"/>
                  </a:lnTo>
                  <a:lnTo>
                    <a:pt x="870331" y="870331"/>
                  </a:lnTo>
                  <a:lnTo>
                    <a:pt x="703580" y="1407160"/>
                  </a:lnTo>
                  <a:lnTo>
                    <a:pt x="536829" y="870331"/>
                  </a:lnTo>
                  <a:close/>
                </a:path>
              </a:pathLst>
            </a:custGeom>
            <a:solidFill>
              <a:srgbClr val="E84F4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711960" cy="1711960"/>
            </a:xfrm>
            <a:custGeom>
              <a:avLst/>
              <a:gdLst/>
              <a:ahLst/>
              <a:cxnLst/>
              <a:rect l="l" t="t" r="r" b="b"/>
              <a:pathLst>
                <a:path w="1711960" h="1711960">
                  <a:moveTo>
                    <a:pt x="107188" y="710438"/>
                  </a:moveTo>
                  <a:lnTo>
                    <a:pt x="644017" y="543687"/>
                  </a:lnTo>
                  <a:lnTo>
                    <a:pt x="689229" y="689229"/>
                  </a:lnTo>
                  <a:lnTo>
                    <a:pt x="543687" y="644017"/>
                  </a:lnTo>
                  <a:lnTo>
                    <a:pt x="710438" y="107188"/>
                  </a:lnTo>
                  <a:cubicBezTo>
                    <a:pt x="730250" y="43434"/>
                    <a:pt x="789305" y="0"/>
                    <a:pt x="855980" y="0"/>
                  </a:cubicBezTo>
                  <a:cubicBezTo>
                    <a:pt x="922655" y="0"/>
                    <a:pt x="981710" y="43434"/>
                    <a:pt x="1001522" y="107188"/>
                  </a:cubicBezTo>
                  <a:lnTo>
                    <a:pt x="1168273" y="644017"/>
                  </a:lnTo>
                  <a:lnTo>
                    <a:pt x="1022731" y="689229"/>
                  </a:lnTo>
                  <a:lnTo>
                    <a:pt x="1067943" y="543687"/>
                  </a:lnTo>
                  <a:lnTo>
                    <a:pt x="1604772" y="710438"/>
                  </a:lnTo>
                  <a:cubicBezTo>
                    <a:pt x="1668526" y="730250"/>
                    <a:pt x="1711960" y="789178"/>
                    <a:pt x="1711960" y="855980"/>
                  </a:cubicBezTo>
                  <a:cubicBezTo>
                    <a:pt x="1711960" y="922782"/>
                    <a:pt x="1668526" y="981710"/>
                    <a:pt x="1604772" y="1001522"/>
                  </a:cubicBezTo>
                  <a:lnTo>
                    <a:pt x="1067943" y="1168273"/>
                  </a:lnTo>
                  <a:lnTo>
                    <a:pt x="1022731" y="1022731"/>
                  </a:lnTo>
                  <a:lnTo>
                    <a:pt x="1168273" y="1067943"/>
                  </a:lnTo>
                  <a:lnTo>
                    <a:pt x="1001522" y="1604772"/>
                  </a:lnTo>
                  <a:cubicBezTo>
                    <a:pt x="981710" y="1668526"/>
                    <a:pt x="922782" y="1711960"/>
                    <a:pt x="855980" y="1711960"/>
                  </a:cubicBezTo>
                  <a:cubicBezTo>
                    <a:pt x="789178" y="1711960"/>
                    <a:pt x="730250" y="1668526"/>
                    <a:pt x="710438" y="1604772"/>
                  </a:cubicBezTo>
                  <a:lnTo>
                    <a:pt x="543687" y="1067943"/>
                  </a:lnTo>
                  <a:lnTo>
                    <a:pt x="689229" y="1022731"/>
                  </a:lnTo>
                  <a:lnTo>
                    <a:pt x="644017" y="1168273"/>
                  </a:lnTo>
                  <a:lnTo>
                    <a:pt x="107188" y="1001522"/>
                  </a:lnTo>
                  <a:cubicBezTo>
                    <a:pt x="43434" y="981710"/>
                    <a:pt x="0" y="922782"/>
                    <a:pt x="0" y="855980"/>
                  </a:cubicBezTo>
                  <a:cubicBezTo>
                    <a:pt x="0" y="789178"/>
                    <a:pt x="43434" y="730250"/>
                    <a:pt x="107188" y="710438"/>
                  </a:cubicBezTo>
                  <a:moveTo>
                    <a:pt x="197612" y="1001522"/>
                  </a:moveTo>
                  <a:lnTo>
                    <a:pt x="152400" y="855980"/>
                  </a:lnTo>
                  <a:lnTo>
                    <a:pt x="197612" y="710438"/>
                  </a:lnTo>
                  <a:lnTo>
                    <a:pt x="734441" y="877189"/>
                  </a:lnTo>
                  <a:cubicBezTo>
                    <a:pt x="782320" y="892048"/>
                    <a:pt x="819912" y="929640"/>
                    <a:pt x="834771" y="977519"/>
                  </a:cubicBezTo>
                  <a:lnTo>
                    <a:pt x="1001522" y="1514348"/>
                  </a:lnTo>
                  <a:lnTo>
                    <a:pt x="855980" y="1559560"/>
                  </a:lnTo>
                  <a:lnTo>
                    <a:pt x="710438" y="1514348"/>
                  </a:lnTo>
                  <a:lnTo>
                    <a:pt x="877189" y="977519"/>
                  </a:lnTo>
                  <a:cubicBezTo>
                    <a:pt x="892048" y="929640"/>
                    <a:pt x="929640" y="892048"/>
                    <a:pt x="977519" y="877189"/>
                  </a:cubicBezTo>
                  <a:lnTo>
                    <a:pt x="1514348" y="710438"/>
                  </a:lnTo>
                  <a:lnTo>
                    <a:pt x="1559560" y="855980"/>
                  </a:lnTo>
                  <a:lnTo>
                    <a:pt x="1514348" y="1001522"/>
                  </a:lnTo>
                  <a:lnTo>
                    <a:pt x="977519" y="834771"/>
                  </a:lnTo>
                  <a:cubicBezTo>
                    <a:pt x="929640" y="819912"/>
                    <a:pt x="892048" y="782320"/>
                    <a:pt x="877189" y="734441"/>
                  </a:cubicBezTo>
                  <a:lnTo>
                    <a:pt x="710438" y="197612"/>
                  </a:lnTo>
                  <a:lnTo>
                    <a:pt x="855980" y="152400"/>
                  </a:lnTo>
                  <a:lnTo>
                    <a:pt x="1001522" y="197612"/>
                  </a:lnTo>
                  <a:lnTo>
                    <a:pt x="834771" y="734441"/>
                  </a:lnTo>
                  <a:cubicBezTo>
                    <a:pt x="819912" y="782320"/>
                    <a:pt x="782320" y="819912"/>
                    <a:pt x="734441" y="834771"/>
                  </a:cubicBezTo>
                  <a:lnTo>
                    <a:pt x="197612" y="1001522"/>
                  </a:lnTo>
                  <a:close/>
                </a:path>
              </a:pathLst>
            </a:custGeom>
            <a:solidFill>
              <a:srgbClr val="E84F4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533251" y="923925"/>
            <a:ext cx="1522515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Kepentingan Perkumuhan dan Penyahtinjaan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42684" y="2962275"/>
            <a:ext cx="6332416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0" i="0" u="none" strike="noStrike" kern="1200" cap="none" spc="0" normalizeH="0" baseline="0" noProof="0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Penyakit batu karang - </a:t>
            </a:r>
            <a:r>
              <a:rPr kumimoji="0" lang="en-US" sz="4600" b="0" i="0" u="none" strike="noStrike" kern="1200" cap="none" spc="0" normalizeH="0" baseline="0" noProof="0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Kesukaran untuk membuang air kecil.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98232" y="6993075"/>
            <a:ext cx="8950560" cy="202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Oleh </a:t>
            </a:r>
            <a:r>
              <a:rPr kumimoji="0" lang="en-US" sz="4300" b="0" i="0" u="none" strike="noStrike" kern="1200" cap="none" spc="0" normalizeH="0" baseline="0" noProof="0" dirty="0" err="1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itu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, </a:t>
            </a:r>
            <a:r>
              <a:rPr kumimoji="0" lang="en-US" sz="4300" b="0" i="0" u="none" strike="noStrike" kern="1200" cap="none" spc="0" normalizeH="0" baseline="0" noProof="0" dirty="0" err="1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hasil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4300" b="0" i="0" u="none" strike="noStrike" kern="1200" cap="none" spc="0" normalizeH="0" baseline="0" noProof="0" dirty="0" err="1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perkumuhan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dan </a:t>
            </a:r>
            <a:r>
              <a:rPr kumimoji="0" lang="en-US" sz="4300" b="0" i="0" u="none" strike="noStrike" kern="1200" cap="none" spc="0" normalizeH="0" baseline="0" noProof="0" dirty="0" err="1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tinja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4300" b="0" i="0" u="none" strike="noStrike" kern="1200" cap="none" spc="0" normalizeH="0" baseline="0" noProof="0" dirty="0" err="1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penting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4300" b="0" i="0" u="none" strike="noStrike" kern="1200" cap="none" spc="0" normalizeH="0" baseline="0" noProof="0" dirty="0" err="1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untuk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4300" b="0" i="0" u="none" strike="noStrike" kern="1200" cap="none" spc="0" normalizeH="0" baseline="0" noProof="0" dirty="0" err="1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disingkirkan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4300" b="0" i="0" u="none" strike="noStrike" kern="1200" cap="none" spc="0" normalizeH="0" baseline="0" noProof="0" dirty="0" err="1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supaya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badan </a:t>
            </a:r>
            <a:r>
              <a:rPr kumimoji="0" lang="en-US" sz="4300" b="0" i="0" u="none" strike="noStrike" kern="1200" cap="none" spc="0" normalizeH="0" baseline="0" noProof="0" dirty="0" err="1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sihat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dan </a:t>
            </a:r>
            <a:r>
              <a:rPr kumimoji="0" lang="en-US" sz="4300" b="0" i="0" u="none" strike="noStrike" kern="1200" cap="none" spc="0" normalizeH="0" baseline="0" noProof="0" dirty="0" err="1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tidak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4300" b="0" i="0" u="none" strike="noStrike" kern="1200" cap="none" spc="0" normalizeH="0" baseline="0" noProof="0" dirty="0" err="1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jatuh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4300" b="0" i="0" u="none" strike="noStrike" kern="1200" cap="none" spc="0" normalizeH="0" baseline="0" noProof="0" dirty="0" err="1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sakit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57292" y="2614612"/>
            <a:ext cx="6332416" cy="287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0" i="0" u="none" strike="noStrike" kern="1200" cap="none" spc="0" normalizeH="0" baseline="0" noProof="0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Sembelit </a:t>
            </a:r>
            <a:r>
              <a:rPr kumimoji="0" lang="en-US" sz="4600" b="0" i="0" u="none" strike="noStrike" kern="1200" cap="none" spc="0" normalizeH="0" baseline="0" noProof="0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- Kesukaran untuk membuang air besar kerana tinja yang keras.</a:t>
            </a:r>
          </a:p>
        </p:txBody>
      </p:sp>
    </p:spTree>
    <p:extLst>
      <p:ext uri="{BB962C8B-B14F-4D97-AF65-F5344CB8AC3E}">
        <p14:creationId xmlns:p14="http://schemas.microsoft.com/office/powerpoint/2010/main" val="1043473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424466" y="7934528"/>
            <a:ext cx="537972" cy="5379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7258966" y="6263228"/>
            <a:ext cx="537972" cy="53797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1685014" flipH="1">
            <a:off x="1937743" y="-105937"/>
            <a:ext cx="14016427" cy="1342072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4004800" y="1422776"/>
            <a:ext cx="2706808" cy="62725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426450" y="5894640"/>
            <a:ext cx="1590472" cy="36859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6843" y="5420075"/>
            <a:ext cx="538958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>
                <a:solidFill>
                  <a:srgbClr val="0E4042"/>
                </a:solidFill>
                <a:latin typeface="Calibri (MS) Bold"/>
              </a:rPr>
              <a:t>Proses Pernafasan Manusia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1408266" y="1947128"/>
            <a:ext cx="537972" cy="53797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6535066" y="5689428"/>
            <a:ext cx="537972" cy="53797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96316" y="2023137"/>
            <a:ext cx="523875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>
                <a:solidFill>
                  <a:srgbClr val="0E4042"/>
                </a:solidFill>
                <a:latin typeface="Calibri (MS) Bold"/>
              </a:rPr>
              <a:t>Organ Pernafasan Manusia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09981" y="1006439"/>
            <a:ext cx="1483950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3AC5CA"/>
                </a:solidFill>
                <a:latin typeface="Calibri (MS)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41636" y="8439150"/>
            <a:ext cx="5238750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899">
                <a:solidFill>
                  <a:srgbClr val="0E4042"/>
                </a:solidFill>
                <a:latin typeface="Calibri (MS) Bold"/>
              </a:rPr>
              <a:t>Kandungan Oksigen dan Karbon Dioksida semasa Pernafasan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64184" y="4232351"/>
            <a:ext cx="1483950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3AC5CA"/>
                </a:solidFill>
                <a:latin typeface="Calibri (MS)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96436" y="7391400"/>
            <a:ext cx="1483950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3AC5CA"/>
                </a:solidFill>
                <a:latin typeface="Calibri (MS) Bold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59425" y="-82174"/>
            <a:ext cx="1416915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199">
                <a:solidFill>
                  <a:srgbClr val="0E4042"/>
                </a:solidFill>
                <a:latin typeface="Calibri (MS) Bold"/>
              </a:rPr>
              <a:t>Isi Kandungan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97312" y="8524875"/>
            <a:ext cx="523875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>
                <a:solidFill>
                  <a:srgbClr val="0E4042"/>
                </a:solidFill>
                <a:latin typeface="Calibri (MS) Bold"/>
              </a:rPr>
              <a:t>Pergerakan Dada semasa Pernafasan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20850" y="7522476"/>
            <a:ext cx="1483950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3AC5CA"/>
                </a:solidFill>
                <a:latin typeface="Calibri (MS) 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46238" y="5359294"/>
            <a:ext cx="5776388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3799">
                <a:solidFill>
                  <a:srgbClr val="0E4042"/>
                </a:solidFill>
                <a:latin typeface="Calibri (MS) Bold"/>
              </a:rPr>
              <a:t>Situasi yang Memberikan Kesan terhadap Pernafasan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20550" y="1265613"/>
            <a:ext cx="1483950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3AC5CA"/>
                </a:solidFill>
                <a:latin typeface="Calibri (MS) Bold"/>
              </a:rPr>
              <a:t>06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385425" y="2389563"/>
            <a:ext cx="523875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>
                <a:solidFill>
                  <a:srgbClr val="0E4042"/>
                </a:solidFill>
                <a:latin typeface="Calibri (MS) Bold"/>
              </a:rPr>
              <a:t>Kadar Pernafasan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142375" y="4280705"/>
            <a:ext cx="1483950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3AC5CA"/>
                </a:solidFill>
                <a:latin typeface="Calibri (MS) Bold"/>
              </a:rPr>
              <a:t>05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6324818" y="2475288"/>
            <a:ext cx="5242275" cy="45464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03600" y="1885200"/>
            <a:ext cx="13480800" cy="6516600"/>
            <a:chOff x="0" y="0"/>
            <a:chExt cx="17974400" cy="8688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74436" cy="8688832"/>
            </a:xfrm>
            <a:custGeom>
              <a:avLst/>
              <a:gdLst/>
              <a:ahLst/>
              <a:cxnLst/>
              <a:rect l="l" t="t" r="r" b="b"/>
              <a:pathLst>
                <a:path w="17974436" h="8688832">
                  <a:moveTo>
                    <a:pt x="0" y="1660398"/>
                  </a:moveTo>
                  <a:cubicBezTo>
                    <a:pt x="0" y="743331"/>
                    <a:pt x="743331" y="0"/>
                    <a:pt x="1660398" y="0"/>
                  </a:cubicBezTo>
                  <a:lnTo>
                    <a:pt x="16314038" y="0"/>
                  </a:lnTo>
                  <a:cubicBezTo>
                    <a:pt x="17230978" y="0"/>
                    <a:pt x="17974436" y="743331"/>
                    <a:pt x="17974436" y="1660398"/>
                  </a:cubicBezTo>
                  <a:lnTo>
                    <a:pt x="17974436" y="7028434"/>
                  </a:lnTo>
                  <a:cubicBezTo>
                    <a:pt x="17974436" y="7945374"/>
                    <a:pt x="17231105" y="8688832"/>
                    <a:pt x="16314038" y="8688832"/>
                  </a:cubicBezTo>
                  <a:lnTo>
                    <a:pt x="1660398" y="8688832"/>
                  </a:lnTo>
                  <a:cubicBezTo>
                    <a:pt x="743331" y="8688832"/>
                    <a:pt x="0" y="7945501"/>
                    <a:pt x="0" y="7028434"/>
                  </a:cubicBezTo>
                  <a:close/>
                </a:path>
              </a:pathLst>
            </a:custGeom>
            <a:solidFill>
              <a:srgbClr val="E84F4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426448" y="4120950"/>
            <a:ext cx="1728076" cy="172807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6807405">
            <a:off x="15052234" y="1223860"/>
            <a:ext cx="262274" cy="1291276"/>
            <a:chOff x="0" y="0"/>
            <a:chExt cx="349699" cy="17217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9758" cy="1721739"/>
            </a:xfrm>
            <a:custGeom>
              <a:avLst/>
              <a:gdLst/>
              <a:ahLst/>
              <a:cxnLst/>
              <a:rect l="l" t="t" r="r" b="b"/>
              <a:pathLst>
                <a:path w="349758" h="1721739">
                  <a:moveTo>
                    <a:pt x="349758" y="174879"/>
                  </a:moveTo>
                  <a:cubicBezTo>
                    <a:pt x="349758" y="78232"/>
                    <a:pt x="271399" y="0"/>
                    <a:pt x="174879" y="0"/>
                  </a:cubicBezTo>
                  <a:cubicBezTo>
                    <a:pt x="78359" y="0"/>
                    <a:pt x="0" y="78232"/>
                    <a:pt x="0" y="174879"/>
                  </a:cubicBezTo>
                  <a:lnTo>
                    <a:pt x="0" y="1546860"/>
                  </a:lnTo>
                  <a:cubicBezTo>
                    <a:pt x="0" y="1643380"/>
                    <a:pt x="78232" y="1721739"/>
                    <a:pt x="174879" y="1721739"/>
                  </a:cubicBezTo>
                  <a:cubicBezTo>
                    <a:pt x="271526" y="1721739"/>
                    <a:pt x="349758" y="1643507"/>
                    <a:pt x="349758" y="1546860"/>
                  </a:cubicBezTo>
                  <a:close/>
                </a:path>
              </a:pathLst>
            </a:custGeom>
            <a:solidFill>
              <a:srgbClr val="C3CA00"/>
            </a:solidFill>
          </p:spPr>
        </p:sp>
      </p:grpSp>
      <p:grpSp>
        <p:nvGrpSpPr>
          <p:cNvPr id="7" name="Group 7"/>
          <p:cNvGrpSpPr/>
          <p:nvPr/>
        </p:nvGrpSpPr>
        <p:grpSpPr>
          <a:xfrm rot="-5706689">
            <a:off x="15412406" y="1894604"/>
            <a:ext cx="262644" cy="1290950"/>
            <a:chOff x="0" y="0"/>
            <a:chExt cx="350192" cy="17212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0266" cy="1721358"/>
            </a:xfrm>
            <a:custGeom>
              <a:avLst/>
              <a:gdLst/>
              <a:ahLst/>
              <a:cxnLst/>
              <a:rect l="l" t="t" r="r" b="b"/>
              <a:pathLst>
                <a:path w="350266" h="1721358">
                  <a:moveTo>
                    <a:pt x="350139" y="175133"/>
                  </a:moveTo>
                  <a:cubicBezTo>
                    <a:pt x="350139" y="78359"/>
                    <a:pt x="271780" y="0"/>
                    <a:pt x="175133" y="0"/>
                  </a:cubicBezTo>
                  <a:cubicBezTo>
                    <a:pt x="78486" y="0"/>
                    <a:pt x="0" y="78359"/>
                    <a:pt x="0" y="175133"/>
                  </a:cubicBezTo>
                  <a:lnTo>
                    <a:pt x="0" y="1546225"/>
                  </a:lnTo>
                  <a:cubicBezTo>
                    <a:pt x="0" y="1642872"/>
                    <a:pt x="78359" y="1721358"/>
                    <a:pt x="175133" y="1721358"/>
                  </a:cubicBezTo>
                  <a:cubicBezTo>
                    <a:pt x="271907" y="1721358"/>
                    <a:pt x="350266" y="1642999"/>
                    <a:pt x="350266" y="1546225"/>
                  </a:cubicBezTo>
                  <a:close/>
                </a:path>
              </a:pathLst>
            </a:custGeom>
            <a:solidFill>
              <a:srgbClr val="C3CA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3589725" y="2783392"/>
            <a:ext cx="11108550" cy="4166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0" b="0" i="0" u="none" strike="noStrike" kern="1200" cap="none" spc="0" normalizeH="0" baseline="0" noProof="0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SEKIAN,</a:t>
            </a:r>
          </a:p>
          <a:p>
            <a:pPr marL="0" marR="0" lvl="0" indent="0" algn="ctr" defTabSz="914400" rtl="0" eaLnBrk="1" fontAlgn="auto" latinLnBrk="0" hangingPunct="1">
              <a:lnSpc>
                <a:spcPts val="15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0" b="0" i="0" u="none" strike="noStrike" kern="1200" cap="none" spc="0" normalizeH="0" baseline="0" noProof="0">
                <a:ln>
                  <a:noFill/>
                </a:ln>
                <a:solidFill>
                  <a:srgbClr val="F1F2EC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TERIMA KASIH</a:t>
            </a:r>
          </a:p>
        </p:txBody>
      </p:sp>
    </p:spTree>
    <p:extLst>
      <p:ext uri="{BB962C8B-B14F-4D97-AF65-F5344CB8AC3E}">
        <p14:creationId xmlns:p14="http://schemas.microsoft.com/office/powerpoint/2010/main" val="432026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0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0870950" y="8636788"/>
            <a:ext cx="1281586" cy="11299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2011776" y="7636830"/>
            <a:ext cx="363218" cy="3530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3439072" y="5946598"/>
            <a:ext cx="6701358" cy="47973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-2456843" y="-3326158"/>
            <a:ext cx="8374650" cy="90819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3618204" y="1831186"/>
            <a:ext cx="1281972" cy="112996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>
            <a:off x="16060458" y="2385422"/>
            <a:ext cx="452328" cy="45604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>
            <a:off x="13699848" y="2690176"/>
            <a:ext cx="283732" cy="27202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/>
          <a:stretch>
            <a:fillRect/>
          </a:stretch>
        </p:blipFill>
        <p:spPr>
          <a:xfrm>
            <a:off x="16461498" y="2936604"/>
            <a:ext cx="761976" cy="64026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/>
          <a:stretch>
            <a:fillRect/>
          </a:stretch>
        </p:blipFill>
        <p:spPr>
          <a:xfrm>
            <a:off x="12937848" y="8881628"/>
            <a:ext cx="761976" cy="64026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/>
          <a:stretch>
            <a:fillRect/>
          </a:stretch>
        </p:blipFill>
        <p:spPr>
          <a:xfrm>
            <a:off x="13910758" y="9434922"/>
            <a:ext cx="452328" cy="45604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/>
          <a:stretch>
            <a:fillRect/>
          </a:stretch>
        </p:blipFill>
        <p:spPr>
          <a:xfrm>
            <a:off x="12011798" y="8826676"/>
            <a:ext cx="283732" cy="27202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/>
          <a:stretch>
            <a:fillRect/>
          </a:stretch>
        </p:blipFill>
        <p:spPr>
          <a:xfrm>
            <a:off x="4170950" y="443564"/>
            <a:ext cx="913682" cy="104652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/>
          <a:stretch>
            <a:fillRect/>
          </a:stretch>
        </p:blipFill>
        <p:spPr>
          <a:xfrm>
            <a:off x="16979900" y="1448584"/>
            <a:ext cx="913682" cy="104652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6"/>
              </a:ext>
            </a:extLst>
          </a:blip>
          <a:srcRect/>
          <a:stretch>
            <a:fillRect/>
          </a:stretch>
        </p:blipFill>
        <p:spPr>
          <a:xfrm>
            <a:off x="9737196" y="-390982"/>
            <a:ext cx="5293968" cy="286855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8"/>
              </a:ext>
            </a:extLst>
          </a:blip>
          <a:srcRect/>
          <a:stretch>
            <a:fillRect/>
          </a:stretch>
        </p:blipFill>
        <p:spPr>
          <a:xfrm>
            <a:off x="2476373" y="1302117"/>
            <a:ext cx="2265217" cy="221273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0"/>
              </a:ext>
            </a:extLst>
          </a:blip>
          <a:srcRect/>
          <a:stretch>
            <a:fillRect/>
          </a:stretch>
        </p:blipFill>
        <p:spPr>
          <a:xfrm>
            <a:off x="-635687" y="-469662"/>
            <a:ext cx="3616126" cy="391675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2"/>
              </a:ext>
            </a:extLst>
          </a:blip>
          <a:srcRect/>
          <a:stretch>
            <a:fillRect/>
          </a:stretch>
        </p:blipFill>
        <p:spPr>
          <a:xfrm>
            <a:off x="5585856" y="-202696"/>
            <a:ext cx="3307062" cy="225446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4"/>
              </a:ext>
            </a:extLst>
          </a:blip>
          <a:srcRect/>
          <a:stretch>
            <a:fillRect/>
          </a:stretch>
        </p:blipFill>
        <p:spPr>
          <a:xfrm>
            <a:off x="7346258" y="5998978"/>
            <a:ext cx="3307062" cy="2254466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420950" y="4039850"/>
            <a:ext cx="11768700" cy="2473412"/>
            <a:chOff x="0" y="0"/>
            <a:chExt cx="15691600" cy="3297882"/>
          </a:xfrm>
        </p:grpSpPr>
        <p:sp>
          <p:nvSpPr>
            <p:cNvPr id="21" name="Freeform 21"/>
            <p:cNvSpPr/>
            <p:nvPr/>
          </p:nvSpPr>
          <p:spPr>
            <a:xfrm>
              <a:off x="25400" y="28136"/>
              <a:ext cx="15640813" cy="3241678"/>
            </a:xfrm>
            <a:custGeom>
              <a:avLst/>
              <a:gdLst/>
              <a:ahLst/>
              <a:cxnLst/>
              <a:rect l="l" t="t" r="r" b="b"/>
              <a:pathLst>
                <a:path w="15640813" h="3241678">
                  <a:moveTo>
                    <a:pt x="0" y="0"/>
                  </a:moveTo>
                  <a:lnTo>
                    <a:pt x="15640813" y="0"/>
                  </a:lnTo>
                  <a:lnTo>
                    <a:pt x="15640813" y="3241678"/>
                  </a:lnTo>
                  <a:lnTo>
                    <a:pt x="0" y="3241678"/>
                  </a:lnTo>
                  <a:close/>
                </a:path>
              </a:pathLst>
            </a:custGeom>
            <a:solidFill>
              <a:srgbClr val="92DDC9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15691613" cy="3297943"/>
            </a:xfrm>
            <a:custGeom>
              <a:avLst/>
              <a:gdLst/>
              <a:ahLst/>
              <a:cxnLst/>
              <a:rect l="l" t="t" r="r" b="b"/>
              <a:pathLst>
                <a:path w="15691613" h="3297943">
                  <a:moveTo>
                    <a:pt x="25400" y="0"/>
                  </a:moveTo>
                  <a:lnTo>
                    <a:pt x="15666213" y="0"/>
                  </a:lnTo>
                  <a:cubicBezTo>
                    <a:pt x="15680182" y="0"/>
                    <a:pt x="15691613" y="12661"/>
                    <a:pt x="15691613" y="28136"/>
                  </a:cubicBezTo>
                  <a:lnTo>
                    <a:pt x="15691613" y="3269814"/>
                  </a:lnTo>
                  <a:cubicBezTo>
                    <a:pt x="15691613" y="3285289"/>
                    <a:pt x="15680182" y="3297943"/>
                    <a:pt x="15666213" y="3297943"/>
                  </a:cubicBezTo>
                  <a:lnTo>
                    <a:pt x="25400" y="3297943"/>
                  </a:lnTo>
                  <a:cubicBezTo>
                    <a:pt x="11430" y="3297943"/>
                    <a:pt x="0" y="3285289"/>
                    <a:pt x="0" y="3269814"/>
                  </a:cubicBezTo>
                  <a:lnTo>
                    <a:pt x="0" y="28136"/>
                  </a:lnTo>
                  <a:cubicBezTo>
                    <a:pt x="0" y="12661"/>
                    <a:pt x="11430" y="0"/>
                    <a:pt x="25400" y="0"/>
                  </a:cubicBezTo>
                  <a:moveTo>
                    <a:pt x="25400" y="56272"/>
                  </a:moveTo>
                  <a:lnTo>
                    <a:pt x="25400" y="28136"/>
                  </a:lnTo>
                  <a:lnTo>
                    <a:pt x="50800" y="28136"/>
                  </a:lnTo>
                  <a:lnTo>
                    <a:pt x="50800" y="3269814"/>
                  </a:lnTo>
                  <a:lnTo>
                    <a:pt x="25400" y="3269814"/>
                  </a:lnTo>
                  <a:lnTo>
                    <a:pt x="25400" y="3241678"/>
                  </a:lnTo>
                  <a:lnTo>
                    <a:pt x="15666213" y="3241678"/>
                  </a:lnTo>
                  <a:lnTo>
                    <a:pt x="15666213" y="3269814"/>
                  </a:lnTo>
                  <a:lnTo>
                    <a:pt x="15640813" y="3269814"/>
                  </a:lnTo>
                  <a:lnTo>
                    <a:pt x="15640813" y="28136"/>
                  </a:lnTo>
                  <a:lnTo>
                    <a:pt x="15666213" y="28136"/>
                  </a:lnTo>
                  <a:lnTo>
                    <a:pt x="15666213" y="56272"/>
                  </a:lnTo>
                  <a:lnTo>
                    <a:pt x="25400" y="56272"/>
                  </a:lnTo>
                  <a:close/>
                </a:path>
              </a:pathLst>
            </a:custGeom>
            <a:solidFill>
              <a:srgbClr val="2F3062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19050"/>
              <a:ext cx="15691600" cy="2958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l" defTabSz="914400" rtl="0" eaLnBrk="1" fontAlgn="auto" latinLnBrk="0" hangingPunct="1">
                <a:lnSpc>
                  <a:spcPts val="1142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00" b="0" i="0" u="none" strike="noStrike" kern="1200" cap="none" spc="0" normalizeH="0" baseline="0" noProof="0" dirty="0">
                  <a:ln>
                    <a:noFill/>
                  </a:ln>
                  <a:solidFill>
                    <a:srgbClr val="2F3062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Unit 2: </a:t>
              </a:r>
              <a:r>
                <a:rPr kumimoji="0" lang="en-US" sz="11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F3062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Manusia</a:t>
              </a:r>
              <a:endParaRPr kumimoji="0" lang="en-US" sz="11900" b="0" i="0" u="none" strike="noStrike" kern="1200" cap="none" spc="0" normalizeH="0" baseline="0" noProof="0" dirty="0">
                <a:ln>
                  <a:noFill/>
                </a:ln>
                <a:solidFill>
                  <a:srgbClr val="2F306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endParaRPr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6"/>
              </a:ext>
            </a:extLst>
          </a:blip>
          <a:srcRect/>
          <a:stretch>
            <a:fillRect/>
          </a:stretch>
        </p:blipFill>
        <p:spPr>
          <a:xfrm>
            <a:off x="12052720" y="4106918"/>
            <a:ext cx="8534224" cy="765143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8"/>
              </a:ext>
            </a:extLst>
          </a:blip>
          <a:srcRect/>
          <a:stretch>
            <a:fillRect/>
          </a:stretch>
        </p:blipFill>
        <p:spPr>
          <a:xfrm>
            <a:off x="12094932" y="3519402"/>
            <a:ext cx="9525" cy="952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0"/>
              </a:ext>
            </a:extLst>
          </a:blip>
          <a:srcRect/>
          <a:stretch>
            <a:fillRect/>
          </a:stretch>
        </p:blipFill>
        <p:spPr>
          <a:xfrm>
            <a:off x="840559" y="5859393"/>
            <a:ext cx="5649084" cy="359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59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0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1857950" y="-3297708"/>
            <a:ext cx="22597275" cy="140701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-439687" y="7960445"/>
            <a:ext cx="3307062" cy="22544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674044" y="1450072"/>
            <a:ext cx="452328" cy="4560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3676456" y="9087678"/>
            <a:ext cx="761976" cy="6402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4537002" y="9727926"/>
            <a:ext cx="283732" cy="27202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>
            <a:off x="983148" y="556734"/>
            <a:ext cx="913682" cy="104652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>
            <a:off x="1213844" y="5859522"/>
            <a:ext cx="452328" cy="45604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/>
          <a:stretch>
            <a:fillRect/>
          </a:stretch>
        </p:blipFill>
        <p:spPr>
          <a:xfrm>
            <a:off x="13929568" y="8209550"/>
            <a:ext cx="5836880" cy="408200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6621844" y="3225022"/>
            <a:ext cx="452328" cy="45604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440008" y="556734"/>
            <a:ext cx="14338290" cy="9033058"/>
            <a:chOff x="0" y="0"/>
            <a:chExt cx="18261400" cy="11504600"/>
          </a:xfrm>
        </p:grpSpPr>
        <p:sp>
          <p:nvSpPr>
            <p:cNvPr id="12" name="Freeform 12"/>
            <p:cNvSpPr/>
            <p:nvPr/>
          </p:nvSpPr>
          <p:spPr>
            <a:xfrm>
              <a:off x="12700" y="12700"/>
              <a:ext cx="18236057" cy="11479149"/>
            </a:xfrm>
            <a:custGeom>
              <a:avLst/>
              <a:gdLst/>
              <a:ahLst/>
              <a:cxnLst/>
              <a:rect l="l" t="t" r="r" b="b"/>
              <a:pathLst>
                <a:path w="18236057" h="11479149">
                  <a:moveTo>
                    <a:pt x="0" y="0"/>
                  </a:moveTo>
                  <a:lnTo>
                    <a:pt x="18236057" y="0"/>
                  </a:lnTo>
                  <a:lnTo>
                    <a:pt x="18236057" y="11479149"/>
                  </a:lnTo>
                  <a:lnTo>
                    <a:pt x="0" y="11479149"/>
                  </a:lnTo>
                  <a:close/>
                </a:path>
              </a:pathLst>
            </a:custGeom>
            <a:solidFill>
              <a:srgbClr val="F8EDE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8261457" cy="11504549"/>
            </a:xfrm>
            <a:custGeom>
              <a:avLst/>
              <a:gdLst/>
              <a:ahLst/>
              <a:cxnLst/>
              <a:rect l="l" t="t" r="r" b="b"/>
              <a:pathLst>
                <a:path w="18261457" h="11504549">
                  <a:moveTo>
                    <a:pt x="12700" y="0"/>
                  </a:moveTo>
                  <a:lnTo>
                    <a:pt x="18248757" y="0"/>
                  </a:lnTo>
                  <a:cubicBezTo>
                    <a:pt x="18255743" y="0"/>
                    <a:pt x="18261457" y="5715"/>
                    <a:pt x="18261457" y="12700"/>
                  </a:cubicBezTo>
                  <a:lnTo>
                    <a:pt x="18261457" y="11491849"/>
                  </a:lnTo>
                  <a:cubicBezTo>
                    <a:pt x="18261457" y="11498834"/>
                    <a:pt x="18255743" y="11504549"/>
                    <a:pt x="18248757" y="11504549"/>
                  </a:cubicBezTo>
                  <a:lnTo>
                    <a:pt x="12700" y="11504549"/>
                  </a:lnTo>
                  <a:cubicBezTo>
                    <a:pt x="5715" y="11504549"/>
                    <a:pt x="0" y="11498834"/>
                    <a:pt x="0" y="1149184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491849"/>
                  </a:lnTo>
                  <a:lnTo>
                    <a:pt x="12700" y="11491849"/>
                  </a:lnTo>
                  <a:lnTo>
                    <a:pt x="12700" y="11479149"/>
                  </a:lnTo>
                  <a:lnTo>
                    <a:pt x="18248757" y="11479149"/>
                  </a:lnTo>
                  <a:lnTo>
                    <a:pt x="18248757" y="11491849"/>
                  </a:lnTo>
                  <a:lnTo>
                    <a:pt x="18236057" y="11491849"/>
                  </a:lnTo>
                  <a:lnTo>
                    <a:pt x="18236057" y="12700"/>
                  </a:lnTo>
                  <a:lnTo>
                    <a:pt x="18248757" y="12700"/>
                  </a:lnTo>
                  <a:lnTo>
                    <a:pt x="18248757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3053217" y="2358189"/>
            <a:ext cx="1346879" cy="1090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53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281" b="0" i="0" u="none" strike="noStrike" kern="1200" cap="none" spc="0" normalizeH="0" baseline="0" noProof="0">
                <a:ln>
                  <a:noFill/>
                </a:ln>
                <a:solidFill>
                  <a:srgbClr val="2F306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53217" y="5954195"/>
            <a:ext cx="1346879" cy="1090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53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281" b="0" i="0" u="none" strike="noStrike" kern="1200" cap="none" spc="0" normalizeH="0" baseline="0" noProof="0">
                <a:ln>
                  <a:noFill/>
                </a:ln>
                <a:solidFill>
                  <a:srgbClr val="2F306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83557" y="2358189"/>
            <a:ext cx="1346879" cy="1090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53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281" b="0" i="0" u="none" strike="noStrike" kern="1200" cap="none" spc="0" normalizeH="0" baseline="0" noProof="0">
                <a:ln>
                  <a:noFill/>
                </a:ln>
                <a:solidFill>
                  <a:srgbClr val="2F306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83557" y="5954195"/>
            <a:ext cx="1346879" cy="1090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53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281" b="0" i="0" u="none" strike="noStrike" kern="1200" cap="none" spc="0" normalizeH="0" baseline="0" noProof="0">
                <a:ln>
                  <a:noFill/>
                </a:ln>
                <a:solidFill>
                  <a:srgbClr val="2F306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305387" y="744245"/>
            <a:ext cx="11756340" cy="125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79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328" b="0" i="0" u="none" strike="noStrike" kern="1200" cap="none" spc="0" normalizeH="0" baseline="0" noProof="0">
                <a:ln>
                  <a:noFill/>
                </a:ln>
                <a:solidFill>
                  <a:srgbClr val="2F306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Objektif Pembelajaran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53164" y="3435831"/>
            <a:ext cx="4635796" cy="226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9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64" b="0" i="0" u="none" strike="noStrike" kern="1200" cap="none" spc="0" normalizeH="0" baseline="0" noProof="0" dirty="0" err="1">
                <a:ln>
                  <a:noFill/>
                </a:ln>
                <a:solidFill>
                  <a:srgbClr val="692333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Menyatakan</a:t>
            </a:r>
            <a:r>
              <a:rPr kumimoji="0" lang="en-US" sz="3664" b="0" i="0" u="none" strike="noStrike" kern="1200" cap="none" spc="0" normalizeH="0" baseline="0" noProof="0" dirty="0">
                <a:ln>
                  <a:noFill/>
                </a:ln>
                <a:solidFill>
                  <a:srgbClr val="692333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3664" b="0" i="0" u="none" strike="noStrike" kern="1200" cap="none" spc="0" normalizeH="0" baseline="0" noProof="0" dirty="0" err="1">
                <a:ln>
                  <a:noFill/>
                </a:ln>
                <a:solidFill>
                  <a:srgbClr val="692333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manusia</a:t>
            </a:r>
            <a:r>
              <a:rPr kumimoji="0" lang="en-US" sz="3664" b="0" i="0" u="none" strike="noStrike" kern="1200" cap="none" spc="0" normalizeH="0" baseline="0" noProof="0" dirty="0">
                <a:ln>
                  <a:noFill/>
                </a:ln>
                <a:solidFill>
                  <a:srgbClr val="692333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3664" b="0" i="0" u="none" strike="noStrike" kern="1200" cap="none" spc="0" normalizeH="0" baseline="0" noProof="0" dirty="0" err="1">
                <a:ln>
                  <a:noFill/>
                </a:ln>
                <a:solidFill>
                  <a:srgbClr val="692333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bergerak</a:t>
            </a:r>
            <a:r>
              <a:rPr kumimoji="0" lang="en-US" sz="3664" b="0" i="0" u="none" strike="noStrike" kern="1200" cap="none" spc="0" normalizeH="0" baseline="0" noProof="0" dirty="0">
                <a:ln>
                  <a:noFill/>
                </a:ln>
                <a:solidFill>
                  <a:srgbClr val="692333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3664" b="0" i="0" u="none" strike="noStrike" kern="1200" cap="none" spc="0" normalizeH="0" baseline="0" noProof="0" dirty="0" err="1">
                <a:ln>
                  <a:noFill/>
                </a:ln>
                <a:solidFill>
                  <a:srgbClr val="692333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balas</a:t>
            </a:r>
            <a:r>
              <a:rPr kumimoji="0" lang="en-US" sz="3664" b="0" i="0" u="none" strike="noStrike" kern="1200" cap="none" spc="0" normalizeH="0" baseline="0" noProof="0" dirty="0">
                <a:ln>
                  <a:noFill/>
                </a:ln>
                <a:solidFill>
                  <a:srgbClr val="692333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3664" b="0" i="0" u="none" strike="noStrike" kern="1200" cap="none" spc="0" normalizeH="0" baseline="0" noProof="0" dirty="0" err="1">
                <a:ln>
                  <a:noFill/>
                </a:ln>
                <a:solidFill>
                  <a:srgbClr val="692333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apabila</a:t>
            </a:r>
            <a:r>
              <a:rPr kumimoji="0" lang="en-US" sz="3664" b="0" i="0" u="none" strike="noStrike" kern="1200" cap="none" spc="0" normalizeH="0" baseline="0" noProof="0" dirty="0">
                <a:ln>
                  <a:noFill/>
                </a:ln>
                <a:solidFill>
                  <a:srgbClr val="692333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organ </a:t>
            </a:r>
            <a:r>
              <a:rPr kumimoji="0" lang="en-US" sz="3664" b="0" i="0" u="none" strike="noStrike" kern="1200" cap="none" spc="0" normalizeH="0" baseline="0" noProof="0" dirty="0" err="1">
                <a:ln>
                  <a:noFill/>
                </a:ln>
                <a:solidFill>
                  <a:srgbClr val="692333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deria</a:t>
            </a:r>
            <a:r>
              <a:rPr kumimoji="0" lang="en-US" sz="3664" b="0" i="0" u="none" strike="noStrike" kern="1200" cap="none" spc="0" normalizeH="0" baseline="0" noProof="0" dirty="0">
                <a:ln>
                  <a:noFill/>
                </a:ln>
                <a:solidFill>
                  <a:srgbClr val="692333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3664" b="0" i="0" u="none" strike="noStrike" kern="1200" cap="none" spc="0" normalizeH="0" baseline="0" noProof="0" dirty="0" err="1">
                <a:ln>
                  <a:noFill/>
                </a:ln>
                <a:solidFill>
                  <a:srgbClr val="692333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menerima</a:t>
            </a:r>
            <a:r>
              <a:rPr kumimoji="0" lang="en-US" sz="3664" b="0" i="0" u="none" strike="noStrike" kern="1200" cap="none" spc="0" normalizeH="0" baseline="0" noProof="0" dirty="0">
                <a:ln>
                  <a:noFill/>
                </a:ln>
                <a:solidFill>
                  <a:srgbClr val="692333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 </a:t>
            </a:r>
            <a:r>
              <a:rPr kumimoji="0" lang="en-US" sz="3664" b="0" i="0" u="none" strike="noStrike" kern="1200" cap="none" spc="0" normalizeH="0" baseline="0" noProof="0" dirty="0" err="1">
                <a:ln>
                  <a:noFill/>
                </a:ln>
                <a:solidFill>
                  <a:srgbClr val="692333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rangsangan</a:t>
            </a:r>
            <a:r>
              <a:rPr kumimoji="0" lang="en-US" sz="3664" b="0" i="0" u="none" strike="noStrike" kern="1200" cap="none" spc="0" normalizeH="0" baseline="0" noProof="0" dirty="0">
                <a:ln>
                  <a:noFill/>
                </a:ln>
                <a:solidFill>
                  <a:srgbClr val="692333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83504" y="3435831"/>
            <a:ext cx="5632914" cy="280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9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64" b="0" i="0" u="none" strike="noStrike" kern="1200" cap="none" spc="0" normalizeH="0" baseline="0" noProof="0">
                <a:ln>
                  <a:noFill/>
                </a:ln>
                <a:solidFill>
                  <a:srgbClr val="692333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Menjelas dengan contoh gerak balas manusia terhadap rangsangan dalam kehidupan harian.</a:t>
            </a:r>
          </a:p>
          <a:p>
            <a:pPr marL="0" marR="0" lvl="0" indent="0" algn="l" defTabSz="914400" rtl="0" eaLnBrk="1" fontAlgn="auto" latinLnBrk="0" hangingPunct="1">
              <a:lnSpc>
                <a:spcPts val="439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64" b="0" i="0" u="none" strike="noStrike" kern="1200" cap="none" spc="0" normalizeH="0" baseline="0" noProof="0">
              <a:ln>
                <a:noFill/>
              </a:ln>
              <a:solidFill>
                <a:srgbClr val="692333"/>
              </a:solidFill>
              <a:effectLst/>
              <a:uLnTx/>
              <a:uFillTx/>
              <a:latin typeface="Calibri (MS)"/>
              <a:ea typeface="+mn-ea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053217" y="7028007"/>
            <a:ext cx="4635796" cy="226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9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64" b="0" i="0" u="none" strike="noStrike" kern="1200" cap="none" spc="0" normalizeH="0" baseline="0" noProof="0">
                <a:ln>
                  <a:noFill/>
                </a:ln>
                <a:solidFill>
                  <a:srgbClr val="692333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Membuat inferens tentang kepentingan gerak balas manusia terhadap rangsangan.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83557" y="7028007"/>
            <a:ext cx="5160595" cy="226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9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64" b="0" i="0" u="none" strike="noStrike" kern="1200" cap="none" spc="0" normalizeH="0" baseline="0" noProof="0">
                <a:ln>
                  <a:noFill/>
                </a:ln>
                <a:solidFill>
                  <a:srgbClr val="692333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Memerihalkan tabiat yang mengganggu proses gerak balas manusia terhadap rangsangan.</a:t>
            </a:r>
          </a:p>
        </p:txBody>
      </p:sp>
    </p:spTree>
    <p:extLst>
      <p:ext uri="{BB962C8B-B14F-4D97-AF65-F5344CB8AC3E}">
        <p14:creationId xmlns:p14="http://schemas.microsoft.com/office/powerpoint/2010/main" val="3251321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0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1857950" y="-3297708"/>
            <a:ext cx="22597275" cy="140701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-439687" y="7960445"/>
            <a:ext cx="3307062" cy="22544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674044" y="1450072"/>
            <a:ext cx="452328" cy="4560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3676456" y="9087678"/>
            <a:ext cx="761976" cy="6402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4537002" y="9727926"/>
            <a:ext cx="283732" cy="27202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>
            <a:off x="983148" y="556734"/>
            <a:ext cx="913682" cy="104652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>
            <a:off x="1213844" y="5859522"/>
            <a:ext cx="452328" cy="45604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/>
          <a:stretch>
            <a:fillRect/>
          </a:stretch>
        </p:blipFill>
        <p:spPr>
          <a:xfrm>
            <a:off x="13929568" y="8209550"/>
            <a:ext cx="5836880" cy="408200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6621844" y="3225022"/>
            <a:ext cx="452328" cy="45604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440008" y="556734"/>
            <a:ext cx="14338290" cy="9033058"/>
            <a:chOff x="0" y="0"/>
            <a:chExt cx="18261400" cy="11504600"/>
          </a:xfrm>
        </p:grpSpPr>
        <p:sp>
          <p:nvSpPr>
            <p:cNvPr id="12" name="Freeform 12"/>
            <p:cNvSpPr/>
            <p:nvPr/>
          </p:nvSpPr>
          <p:spPr>
            <a:xfrm>
              <a:off x="12700" y="12700"/>
              <a:ext cx="18236057" cy="11479149"/>
            </a:xfrm>
            <a:custGeom>
              <a:avLst/>
              <a:gdLst/>
              <a:ahLst/>
              <a:cxnLst/>
              <a:rect l="l" t="t" r="r" b="b"/>
              <a:pathLst>
                <a:path w="18236057" h="11479149">
                  <a:moveTo>
                    <a:pt x="0" y="0"/>
                  </a:moveTo>
                  <a:lnTo>
                    <a:pt x="18236057" y="0"/>
                  </a:lnTo>
                  <a:lnTo>
                    <a:pt x="18236057" y="11479149"/>
                  </a:lnTo>
                  <a:lnTo>
                    <a:pt x="0" y="11479149"/>
                  </a:lnTo>
                  <a:close/>
                </a:path>
              </a:pathLst>
            </a:custGeom>
            <a:solidFill>
              <a:srgbClr val="F8EDE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8261457" cy="11504549"/>
            </a:xfrm>
            <a:custGeom>
              <a:avLst/>
              <a:gdLst/>
              <a:ahLst/>
              <a:cxnLst/>
              <a:rect l="l" t="t" r="r" b="b"/>
              <a:pathLst>
                <a:path w="18261457" h="11504549">
                  <a:moveTo>
                    <a:pt x="12700" y="0"/>
                  </a:moveTo>
                  <a:lnTo>
                    <a:pt x="18248757" y="0"/>
                  </a:lnTo>
                  <a:cubicBezTo>
                    <a:pt x="18255743" y="0"/>
                    <a:pt x="18261457" y="5715"/>
                    <a:pt x="18261457" y="12700"/>
                  </a:cubicBezTo>
                  <a:lnTo>
                    <a:pt x="18261457" y="11491849"/>
                  </a:lnTo>
                  <a:cubicBezTo>
                    <a:pt x="18261457" y="11498834"/>
                    <a:pt x="18255743" y="11504549"/>
                    <a:pt x="18248757" y="11504549"/>
                  </a:cubicBezTo>
                  <a:lnTo>
                    <a:pt x="12700" y="11504549"/>
                  </a:lnTo>
                  <a:cubicBezTo>
                    <a:pt x="5715" y="11504549"/>
                    <a:pt x="0" y="11498834"/>
                    <a:pt x="0" y="1149184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491849"/>
                  </a:lnTo>
                  <a:lnTo>
                    <a:pt x="12700" y="11491849"/>
                  </a:lnTo>
                  <a:lnTo>
                    <a:pt x="12700" y="11479149"/>
                  </a:lnTo>
                  <a:lnTo>
                    <a:pt x="18248757" y="11479149"/>
                  </a:lnTo>
                  <a:lnTo>
                    <a:pt x="18248757" y="11491849"/>
                  </a:lnTo>
                  <a:lnTo>
                    <a:pt x="18236057" y="11491849"/>
                  </a:lnTo>
                  <a:lnTo>
                    <a:pt x="18236057" y="12700"/>
                  </a:lnTo>
                  <a:lnTo>
                    <a:pt x="18248757" y="12700"/>
                  </a:lnTo>
                  <a:lnTo>
                    <a:pt x="18248757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3333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2246645" y="1945540"/>
            <a:ext cx="1501559" cy="1219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40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2" b="0" i="0" u="none" strike="noStrike" kern="1200" cap="none" spc="0" normalizeH="0" baseline="0" noProof="0">
                <a:ln>
                  <a:noFill/>
                </a:ln>
                <a:solidFill>
                  <a:srgbClr val="2F306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79395" y="5536190"/>
            <a:ext cx="1501559" cy="1219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40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2" b="0" i="0" u="none" strike="noStrike" kern="1200" cap="none" spc="0" normalizeH="0" baseline="0" noProof="0">
                <a:ln>
                  <a:noFill/>
                </a:ln>
                <a:solidFill>
                  <a:srgbClr val="2F306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081012" y="1945540"/>
            <a:ext cx="1501559" cy="1219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40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2" b="0" i="0" u="none" strike="noStrike" kern="1200" cap="none" spc="0" normalizeH="0" baseline="0" noProof="0">
                <a:ln>
                  <a:noFill/>
                </a:ln>
                <a:solidFill>
                  <a:srgbClr val="2F306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0208" y="639293"/>
            <a:ext cx="11756340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79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328" b="0" i="0" u="none" strike="noStrike" kern="1200" cap="none" spc="0" normalizeH="0" baseline="0" noProof="0">
                <a:ln>
                  <a:noFill/>
                </a:ln>
                <a:solidFill>
                  <a:srgbClr val="2F306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Isi Kandungan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46586" y="3139285"/>
            <a:ext cx="5168244" cy="2676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1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7" b="0" i="0" u="none" strike="noStrike" kern="1200" cap="none" spc="0" normalizeH="0" baseline="0" noProof="0">
                <a:ln>
                  <a:noFill/>
                </a:ln>
                <a:solidFill>
                  <a:srgbClr val="692333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Gerak Balas Terhadap Rangsangan &amp; </a:t>
            </a:r>
          </a:p>
          <a:p>
            <a:pPr marL="0" marR="0" lvl="0" indent="0" algn="l" defTabSz="914400" rtl="0" eaLnBrk="1" fontAlgn="auto" latinLnBrk="0" hangingPunct="1">
              <a:lnSpc>
                <a:spcPts val="51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7" b="0" i="0" u="none" strike="noStrike" kern="1200" cap="none" spc="0" normalizeH="0" baseline="0" noProof="0">
                <a:ln>
                  <a:noFill/>
                </a:ln>
                <a:solidFill>
                  <a:srgbClr val="692333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Organ Deria</a:t>
            </a:r>
          </a:p>
          <a:p>
            <a:pPr marL="0" marR="0" lvl="0" indent="0" algn="l" defTabSz="914400" rtl="0" eaLnBrk="1" fontAlgn="auto" latinLnBrk="0" hangingPunct="1">
              <a:lnSpc>
                <a:spcPts val="51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07" b="0" i="0" u="none" strike="noStrike" kern="1200" cap="none" spc="0" normalizeH="0" baseline="0" noProof="0">
              <a:ln>
                <a:noFill/>
              </a:ln>
              <a:solidFill>
                <a:srgbClr val="692333"/>
              </a:solidFill>
              <a:effectLst/>
              <a:uLnTx/>
              <a:uFillTx/>
              <a:latin typeface="Calibri (MS) Bold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080954" y="3129760"/>
            <a:ext cx="6279816" cy="79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42" b="0" i="0" u="none" strike="noStrike" kern="1200" cap="none" spc="0" normalizeH="0" baseline="0" noProof="0" dirty="0" err="1">
                <a:ln>
                  <a:noFill/>
                </a:ln>
                <a:solidFill>
                  <a:srgbClr val="692333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Kepentingan</a:t>
            </a:r>
            <a:r>
              <a:rPr kumimoji="0" lang="en-US" sz="4642" b="0" i="0" u="none" strike="noStrike" kern="1200" cap="none" spc="0" normalizeH="0" baseline="0" noProof="0" dirty="0">
                <a:ln>
                  <a:noFill/>
                </a:ln>
                <a:solidFill>
                  <a:srgbClr val="692333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4642" b="0" i="0" u="none" strike="noStrike" kern="1200" cap="none" spc="0" normalizeH="0" baseline="0" noProof="0" dirty="0" err="1">
                <a:ln>
                  <a:noFill/>
                </a:ln>
                <a:solidFill>
                  <a:srgbClr val="692333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Gerak</a:t>
            </a:r>
            <a:r>
              <a:rPr kumimoji="0" lang="en-US" sz="4642" b="0" i="0" u="none" strike="noStrike" kern="1200" cap="none" spc="0" normalizeH="0" baseline="0" noProof="0" dirty="0">
                <a:ln>
                  <a:noFill/>
                </a:ln>
                <a:solidFill>
                  <a:srgbClr val="692333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4642" b="0" i="0" u="none" strike="noStrike" kern="1200" cap="none" spc="0" normalizeH="0" baseline="0" noProof="0" dirty="0" err="1">
                <a:ln>
                  <a:noFill/>
                </a:ln>
                <a:solidFill>
                  <a:srgbClr val="692333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Balas</a:t>
            </a:r>
            <a:endParaRPr kumimoji="0" lang="en-US" sz="4642" b="0" i="0" u="none" strike="noStrike" kern="1200" cap="none" spc="0" normalizeH="0" baseline="0" noProof="0" dirty="0">
              <a:ln>
                <a:noFill/>
              </a:ln>
              <a:solidFill>
                <a:srgbClr val="692333"/>
              </a:solidFill>
              <a:effectLst/>
              <a:uLnTx/>
              <a:uFillTx/>
              <a:latin typeface="Calibri (MS) Bold"/>
              <a:ea typeface="+mn-ea"/>
              <a:cs typeface="+mn-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564015" y="6670080"/>
            <a:ext cx="6133549" cy="2092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30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19" b="0" i="0" u="none" strike="noStrike" kern="1200" cap="none" spc="0" normalizeH="0" baseline="0" noProof="0">
                <a:ln>
                  <a:noFill/>
                </a:ln>
                <a:solidFill>
                  <a:srgbClr val="692333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Tabiat yang Mengganggu Gerak Balas Manusia</a:t>
            </a:r>
          </a:p>
          <a:p>
            <a:pPr marL="0" marR="0" lvl="0" indent="0" algn="l" defTabSz="914400" rtl="0" eaLnBrk="1" fontAlgn="auto" latinLnBrk="0" hangingPunct="1">
              <a:lnSpc>
                <a:spcPts val="530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19" b="0" i="0" u="none" strike="noStrike" kern="1200" cap="none" spc="0" normalizeH="0" baseline="0" noProof="0">
              <a:ln>
                <a:noFill/>
              </a:ln>
              <a:solidFill>
                <a:srgbClr val="692333"/>
              </a:solidFill>
              <a:effectLst/>
              <a:uLnTx/>
              <a:uFillTx/>
              <a:latin typeface="Calibri (MS)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974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0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2467531" y="-3297708"/>
            <a:ext cx="22597275" cy="140701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20933" y="0"/>
            <a:ext cx="1588312" cy="11025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6848006" y="2661304"/>
            <a:ext cx="761976" cy="64026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7501852" y="2389276"/>
            <a:ext cx="283732" cy="27202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6780271" y="7848058"/>
            <a:ext cx="3307062" cy="225446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15089" y="2461275"/>
            <a:ext cx="12005082" cy="462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99" b="0" i="0" u="none" strike="noStrike" kern="1200" cap="none" spc="0" normalizeH="0" baseline="0" noProof="0">
                <a:ln>
                  <a:noFill/>
                </a:ln>
                <a:solidFill>
                  <a:srgbClr val="C48F2B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Gerak Balas Terhadap Rangsangan &amp; </a:t>
            </a:r>
          </a:p>
          <a:p>
            <a:pPr marL="0" marR="0" lvl="0" indent="0" algn="l" defTabSz="914400" rtl="0" eaLnBrk="1" fontAlgn="auto" latinLnBrk="0" hangingPunct="1">
              <a:lnSpc>
                <a:spcPts val="11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99" b="0" i="0" u="none" strike="noStrike" kern="1200" cap="none" spc="0" normalizeH="0" baseline="0" noProof="0">
                <a:ln>
                  <a:noFill/>
                </a:ln>
                <a:solidFill>
                  <a:srgbClr val="C48F2B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Organ Deria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5089" y="648127"/>
            <a:ext cx="3005236" cy="249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33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47" b="0" i="0" u="none" strike="noStrike" kern="1200" cap="none" spc="0" normalizeH="0" baseline="0" noProof="0">
                <a:ln>
                  <a:noFill/>
                </a:ln>
                <a:solidFill>
                  <a:srgbClr val="E5A62F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01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>
            <a:off x="-793348" y="7178135"/>
            <a:ext cx="5649084" cy="359431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>
            <a:off x="5920575" y="715379"/>
            <a:ext cx="452328" cy="45604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/>
          <a:stretch>
            <a:fillRect/>
          </a:stretch>
        </p:blipFill>
        <p:spPr>
          <a:xfrm>
            <a:off x="14162802" y="4477376"/>
            <a:ext cx="283732" cy="27202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/>
          <a:stretch>
            <a:fillRect/>
          </a:stretch>
        </p:blipFill>
        <p:spPr>
          <a:xfrm>
            <a:off x="15721094" y="-33514"/>
            <a:ext cx="1126912" cy="116961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/>
          <a:stretch>
            <a:fillRect/>
          </a:stretch>
        </p:blipFill>
        <p:spPr>
          <a:xfrm>
            <a:off x="10827623" y="-789397"/>
            <a:ext cx="4024855" cy="373879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/>
          <a:stretch>
            <a:fillRect/>
          </a:stretch>
        </p:blipFill>
        <p:spPr>
          <a:xfrm>
            <a:off x="10711017" y="3074273"/>
            <a:ext cx="7471034" cy="702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93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0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6070717" y="244383"/>
            <a:ext cx="283732" cy="27202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6878312" y="516407"/>
            <a:ext cx="761976" cy="64026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29795" y="101508"/>
            <a:ext cx="13707981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none" spc="0" normalizeH="0" baseline="0" noProof="0">
                <a:ln>
                  <a:noFill/>
                </a:ln>
                <a:solidFill>
                  <a:srgbClr val="2F306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Gerak Balas terhadap Rangsangan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58692" y="1387276"/>
            <a:ext cx="1860538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2F306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Rangsangan ialah gerak balas manusia terhadap persekitaran yang dikesan melalui organ deria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-4559543" y="-2174541"/>
            <a:ext cx="5588243" cy="345704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11333" y="3753219"/>
            <a:ext cx="4734745" cy="793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32" b="0" i="0" u="none" strike="noStrike" kern="1200" cap="none" spc="0" normalizeH="0" baseline="0" noProof="0">
                <a:ln>
                  <a:noFill/>
                </a:ln>
                <a:solidFill>
                  <a:srgbClr val="FF606C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Telinga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43208" y="4910118"/>
            <a:ext cx="4739378" cy="237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7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8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Bold"/>
                <a:ea typeface="+mn-ea"/>
                <a:cs typeface="+mn-cs"/>
              </a:rPr>
              <a:t>Rangsangan:</a:t>
            </a:r>
          </a:p>
          <a:p>
            <a:pPr marL="0" marR="0" lvl="0" indent="0" algn="l" defTabSz="914400" rtl="0" eaLnBrk="1" fontAlgn="auto" latinLnBrk="0" hangingPunct="1">
              <a:lnSpc>
                <a:spcPts val="37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8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Bunyi hon</a:t>
            </a:r>
          </a:p>
          <a:p>
            <a:pPr marL="0" marR="0" lvl="0" indent="0" algn="l" defTabSz="914400" rtl="0" eaLnBrk="1" fontAlgn="auto" latinLnBrk="0" hangingPunct="1">
              <a:lnSpc>
                <a:spcPts val="37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88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7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8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Bold"/>
                <a:ea typeface="+mn-ea"/>
                <a:cs typeface="+mn-cs"/>
              </a:rPr>
              <a:t>Gerak balas:</a:t>
            </a:r>
          </a:p>
          <a:p>
            <a:pPr marL="0" marR="0" lvl="0" indent="0" algn="l" defTabSz="914400" rtl="0" eaLnBrk="1" fontAlgn="auto" latinLnBrk="0" hangingPunct="1">
              <a:lnSpc>
                <a:spcPts val="37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8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Terkejut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51615" y="7646232"/>
            <a:ext cx="4734745" cy="793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32" b="0" i="0" u="none" strike="noStrike" kern="1200" cap="none" spc="0" normalizeH="0" baseline="0" noProof="0">
                <a:ln>
                  <a:noFill/>
                </a:ln>
                <a:solidFill>
                  <a:srgbClr val="EE7725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Hidung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09482" y="7913505"/>
            <a:ext cx="4738605" cy="237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7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8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Bold"/>
                <a:ea typeface="+mn-ea"/>
                <a:cs typeface="+mn-cs"/>
              </a:rPr>
              <a:t>Rangsangan:</a:t>
            </a:r>
          </a:p>
          <a:p>
            <a:pPr marL="0" marR="0" lvl="0" indent="0" algn="l" defTabSz="914400" rtl="0" eaLnBrk="1" fontAlgn="auto" latinLnBrk="0" hangingPunct="1">
              <a:lnSpc>
                <a:spcPts val="37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8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Bau masakan </a:t>
            </a:r>
          </a:p>
          <a:p>
            <a:pPr marL="0" marR="0" lvl="0" indent="0" algn="l" defTabSz="914400" rtl="0" eaLnBrk="1" fontAlgn="auto" latinLnBrk="0" hangingPunct="1">
              <a:lnSpc>
                <a:spcPts val="37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88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7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8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Bold"/>
                <a:ea typeface="+mn-ea"/>
                <a:cs typeface="+mn-cs"/>
              </a:rPr>
              <a:t>Gerak balas:</a:t>
            </a:r>
          </a:p>
          <a:p>
            <a:pPr marL="0" marR="0" lvl="0" indent="0" algn="l" defTabSz="914400" rtl="0" eaLnBrk="1" fontAlgn="auto" latinLnBrk="0" hangingPunct="1">
              <a:lnSpc>
                <a:spcPts val="37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8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Menghidu bau makanan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334875" y="3403889"/>
            <a:ext cx="4729340" cy="793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55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32" b="0" i="0" u="none" strike="noStrike" kern="1200" cap="none" spc="0" normalizeH="0" baseline="0" noProof="0">
                <a:ln>
                  <a:noFill/>
                </a:ln>
                <a:solidFill>
                  <a:srgbClr val="18B5C6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Lidah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240341" y="4378072"/>
            <a:ext cx="4733973" cy="237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7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8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Bold"/>
                <a:ea typeface="+mn-ea"/>
                <a:cs typeface="+mn-cs"/>
              </a:rPr>
              <a:t>Rangsangan:</a:t>
            </a:r>
          </a:p>
          <a:p>
            <a:pPr marL="0" marR="0" lvl="0" indent="0" algn="r" defTabSz="914400" rtl="0" eaLnBrk="1" fontAlgn="auto" latinLnBrk="0" hangingPunct="1">
              <a:lnSpc>
                <a:spcPts val="37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8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Makan makanan masam</a:t>
            </a:r>
          </a:p>
          <a:p>
            <a:pPr marL="0" marR="0" lvl="0" indent="0" algn="r" defTabSz="914400" rtl="0" eaLnBrk="1" fontAlgn="auto" latinLnBrk="0" hangingPunct="1">
              <a:lnSpc>
                <a:spcPts val="37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88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37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8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Bold"/>
                <a:ea typeface="+mn-ea"/>
                <a:cs typeface="+mn-cs"/>
              </a:rPr>
              <a:t>Gerak balas</a:t>
            </a:r>
            <a:r>
              <a:rPr kumimoji="0" lang="en-US" sz="308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:</a:t>
            </a:r>
          </a:p>
          <a:p>
            <a:pPr marL="0" marR="0" lvl="0" indent="0" algn="r" defTabSz="914400" rtl="0" eaLnBrk="1" fontAlgn="auto" latinLnBrk="0" hangingPunct="1">
              <a:lnSpc>
                <a:spcPts val="37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8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Mengemam lidah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66883" y="7499920"/>
            <a:ext cx="4729340" cy="793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55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32" b="0" i="0" u="none" strike="noStrike" kern="1200" cap="none" spc="0" normalizeH="0" baseline="0" noProof="0">
                <a:ln>
                  <a:noFill/>
                </a:ln>
                <a:solidFill>
                  <a:srgbClr val="F0898C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Kulit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5227" y="7630056"/>
            <a:ext cx="4733973" cy="237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7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8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Bold"/>
                <a:ea typeface="+mn-ea"/>
                <a:cs typeface="+mn-cs"/>
              </a:rPr>
              <a:t>Rangsangan</a:t>
            </a:r>
            <a:r>
              <a:rPr kumimoji="0" lang="en-US" sz="308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:</a:t>
            </a:r>
          </a:p>
          <a:p>
            <a:pPr marL="0" marR="0" lvl="0" indent="0" algn="r" defTabSz="914400" rtl="0" eaLnBrk="1" fontAlgn="auto" latinLnBrk="0" hangingPunct="1">
              <a:lnSpc>
                <a:spcPts val="37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8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Tersentuh duri</a:t>
            </a:r>
          </a:p>
          <a:p>
            <a:pPr marL="0" marR="0" lvl="0" indent="0" algn="r" defTabSz="914400" rtl="0" eaLnBrk="1" fontAlgn="auto" latinLnBrk="0" hangingPunct="1">
              <a:lnSpc>
                <a:spcPts val="37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88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37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8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Bold"/>
                <a:ea typeface="+mn-ea"/>
                <a:cs typeface="+mn-cs"/>
              </a:rPr>
              <a:t>Gerak balas:</a:t>
            </a:r>
          </a:p>
          <a:p>
            <a:pPr marL="0" marR="0" lvl="0" indent="0" algn="r" defTabSz="914400" rtl="0" eaLnBrk="1" fontAlgn="auto" latinLnBrk="0" hangingPunct="1">
              <a:lnSpc>
                <a:spcPts val="37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8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Mengangkat tangan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7521327" y="4912559"/>
            <a:ext cx="3704807" cy="549698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920825" y="2591026"/>
            <a:ext cx="4729340" cy="793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5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32" b="0" i="0" u="none" strike="noStrike" kern="1200" cap="none" spc="0" normalizeH="0" baseline="0" noProof="0">
                <a:ln>
                  <a:noFill/>
                </a:ln>
                <a:solidFill>
                  <a:srgbClr val="7CADBB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Mata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64599" y="2187376"/>
            <a:ext cx="4733973" cy="237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7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8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Bold"/>
                <a:ea typeface="+mn-ea"/>
                <a:cs typeface="+mn-cs"/>
              </a:rPr>
              <a:t>Rangsangan:</a:t>
            </a:r>
          </a:p>
          <a:p>
            <a:pPr marL="0" marR="0" lvl="0" indent="0" algn="l" defTabSz="914400" rtl="0" eaLnBrk="1" fontAlgn="auto" latinLnBrk="0" hangingPunct="1">
              <a:lnSpc>
                <a:spcPts val="37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8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Melihat kilat</a:t>
            </a:r>
          </a:p>
          <a:p>
            <a:pPr marL="0" marR="0" lvl="0" indent="0" algn="l" defTabSz="914400" rtl="0" eaLnBrk="1" fontAlgn="auto" latinLnBrk="0" hangingPunct="1">
              <a:lnSpc>
                <a:spcPts val="37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88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7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8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Bold"/>
                <a:ea typeface="+mn-ea"/>
                <a:cs typeface="+mn-cs"/>
              </a:rPr>
              <a:t>Gerak balas:</a:t>
            </a:r>
          </a:p>
          <a:p>
            <a:pPr marL="0" marR="0" lvl="0" indent="0" algn="l" defTabSz="914400" rtl="0" eaLnBrk="1" fontAlgn="auto" latinLnBrk="0" hangingPunct="1">
              <a:lnSpc>
                <a:spcPts val="37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8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Menutup telinga</a:t>
            </a:r>
          </a:p>
        </p:txBody>
      </p:sp>
      <p:sp>
        <p:nvSpPr>
          <p:cNvPr id="18" name="AutoShape 18"/>
          <p:cNvSpPr/>
          <p:nvPr/>
        </p:nvSpPr>
        <p:spPr>
          <a:xfrm>
            <a:off x="5862500" y="5582140"/>
            <a:ext cx="3157526" cy="2150700"/>
          </a:xfrm>
          <a:prstGeom prst="line">
            <a:avLst/>
          </a:prstGeom>
          <a:ln w="19050" cap="rnd">
            <a:solidFill>
              <a:srgbClr val="18B5C6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9" name="AutoShape 19"/>
          <p:cNvSpPr/>
          <p:nvPr/>
        </p:nvSpPr>
        <p:spPr>
          <a:xfrm flipH="1">
            <a:off x="6622766" y="7952054"/>
            <a:ext cx="1546914" cy="1480513"/>
          </a:xfrm>
          <a:prstGeom prst="line">
            <a:avLst/>
          </a:prstGeom>
          <a:ln w="19050" cap="rnd">
            <a:solidFill>
              <a:srgbClr val="F0898C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0" name="AutoShape 20"/>
          <p:cNvSpPr/>
          <p:nvPr/>
        </p:nvSpPr>
        <p:spPr>
          <a:xfrm flipH="1">
            <a:off x="10938580" y="5693966"/>
            <a:ext cx="1703651" cy="1323775"/>
          </a:xfrm>
          <a:prstGeom prst="line">
            <a:avLst/>
          </a:prstGeom>
          <a:ln w="19050" cap="rnd">
            <a:solidFill>
              <a:srgbClr val="FF606C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1" name="AutoShape 21"/>
          <p:cNvSpPr/>
          <p:nvPr/>
        </p:nvSpPr>
        <p:spPr>
          <a:xfrm>
            <a:off x="9551749" y="7348975"/>
            <a:ext cx="2598522" cy="2105918"/>
          </a:xfrm>
          <a:prstGeom prst="line">
            <a:avLst/>
          </a:prstGeom>
          <a:ln w="19050" cap="rnd">
            <a:solidFill>
              <a:srgbClr val="EE7725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2" name="AutoShape 22"/>
          <p:cNvSpPr/>
          <p:nvPr/>
        </p:nvSpPr>
        <p:spPr>
          <a:xfrm>
            <a:off x="8288777" y="5101375"/>
            <a:ext cx="1703651" cy="563251"/>
          </a:xfrm>
          <a:prstGeom prst="line">
            <a:avLst/>
          </a:prstGeom>
          <a:ln w="19050" cap="rnd">
            <a:solidFill>
              <a:srgbClr val="94CBDA"/>
            </a:solidFill>
            <a:prstDash val="solid"/>
            <a:headEnd type="none" w="sm" len="sm"/>
            <a:tailEnd type="oval" w="lg" len="lg"/>
          </a:ln>
        </p:spPr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7581669" y="3769707"/>
            <a:ext cx="1407652" cy="1278718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>
            <a:off x="11864772" y="8660551"/>
            <a:ext cx="1468270" cy="1443938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>
            <a:off x="4535459" y="4919645"/>
            <a:ext cx="1620091" cy="1468807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/>
          <a:stretch>
            <a:fillRect/>
          </a:stretch>
        </p:blipFill>
        <p:spPr>
          <a:xfrm>
            <a:off x="5255640" y="8627265"/>
            <a:ext cx="1570743" cy="151128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/>
          <a:stretch>
            <a:fillRect/>
          </a:stretch>
        </p:blipFill>
        <p:spPr>
          <a:xfrm>
            <a:off x="12460783" y="4941112"/>
            <a:ext cx="1541347" cy="142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85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0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2467531" y="-3297708"/>
            <a:ext cx="22597275" cy="140701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20933" y="0"/>
            <a:ext cx="1588312" cy="11025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7501852" y="2389276"/>
            <a:ext cx="283732" cy="27202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15089" y="3387364"/>
            <a:ext cx="12005082" cy="315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99" b="0" i="0" u="none" strike="noStrike" kern="1200" cap="none" spc="0" normalizeH="0" baseline="0" noProof="0">
                <a:ln>
                  <a:noFill/>
                </a:ln>
                <a:solidFill>
                  <a:srgbClr val="C48F2B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Kepentingan Gerak Balas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5089" y="1555206"/>
            <a:ext cx="3005236" cy="249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33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47" b="0" i="0" u="none" strike="noStrike" kern="1200" cap="none" spc="0" normalizeH="0" baseline="0" noProof="0">
                <a:ln>
                  <a:noFill/>
                </a:ln>
                <a:solidFill>
                  <a:srgbClr val="E5A62F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-793348" y="7178135"/>
            <a:ext cx="5649084" cy="359431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5920575" y="715379"/>
            <a:ext cx="452328" cy="45604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>
            <a:off x="10827623" y="-789397"/>
            <a:ext cx="4024855" cy="37387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>
            <a:off x="10757558" y="3737369"/>
            <a:ext cx="6744294" cy="634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06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0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5605769" y="8310810"/>
            <a:ext cx="3307062" cy="22544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500494" y="5730048"/>
            <a:ext cx="452328" cy="4560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3748002" y="943976"/>
            <a:ext cx="283732" cy="2720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2731506" y="439754"/>
            <a:ext cx="761976" cy="6402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-1604765" y="7388905"/>
            <a:ext cx="4024855" cy="373879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>
            <a:off x="-3771671" y="-968633"/>
            <a:ext cx="5588243" cy="345704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>
            <a:off x="5560842" y="1371300"/>
            <a:ext cx="6509542" cy="682520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5888651" y="4038300"/>
            <a:ext cx="5853925" cy="1920700"/>
            <a:chOff x="0" y="0"/>
            <a:chExt cx="7805233" cy="256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805262" cy="2561035"/>
            </a:xfrm>
            <a:custGeom>
              <a:avLst/>
              <a:gdLst/>
              <a:ahLst/>
              <a:cxnLst/>
              <a:rect l="l" t="t" r="r" b="b"/>
              <a:pathLst>
                <a:path w="7805262" h="2561035">
                  <a:moveTo>
                    <a:pt x="0" y="1280552"/>
                  </a:moveTo>
                  <a:cubicBezTo>
                    <a:pt x="0" y="573299"/>
                    <a:pt x="216556" y="0"/>
                    <a:pt x="483710" y="0"/>
                  </a:cubicBezTo>
                  <a:lnTo>
                    <a:pt x="7321541" y="0"/>
                  </a:lnTo>
                  <a:cubicBezTo>
                    <a:pt x="7588696" y="0"/>
                    <a:pt x="7805262" y="573299"/>
                    <a:pt x="7805262" y="1280552"/>
                  </a:cubicBezTo>
                  <a:cubicBezTo>
                    <a:pt x="7805262" y="1987805"/>
                    <a:pt x="7588696" y="2561035"/>
                    <a:pt x="7321541" y="2561035"/>
                  </a:cubicBezTo>
                  <a:lnTo>
                    <a:pt x="483710" y="2561035"/>
                  </a:lnTo>
                  <a:cubicBezTo>
                    <a:pt x="216556" y="2560891"/>
                    <a:pt x="0" y="1987592"/>
                    <a:pt x="0" y="1280552"/>
                  </a:cubicBezTo>
                  <a:close/>
                </a:path>
              </a:pathLst>
            </a:custGeom>
            <a:solidFill>
              <a:srgbClr val="FFF35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599781" y="439754"/>
            <a:ext cx="6460200" cy="3156600"/>
            <a:chOff x="0" y="0"/>
            <a:chExt cx="8613600" cy="4208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13648" cy="4208780"/>
            </a:xfrm>
            <a:custGeom>
              <a:avLst/>
              <a:gdLst/>
              <a:ahLst/>
              <a:cxnLst/>
              <a:rect l="l" t="t" r="r" b="b"/>
              <a:pathLst>
                <a:path w="8613648" h="4208780">
                  <a:moveTo>
                    <a:pt x="0" y="804291"/>
                  </a:moveTo>
                  <a:cubicBezTo>
                    <a:pt x="0" y="360045"/>
                    <a:pt x="360045" y="0"/>
                    <a:pt x="804291" y="0"/>
                  </a:cubicBezTo>
                  <a:lnTo>
                    <a:pt x="7809357" y="0"/>
                  </a:lnTo>
                  <a:cubicBezTo>
                    <a:pt x="8253476" y="0"/>
                    <a:pt x="8613648" y="360045"/>
                    <a:pt x="8613648" y="804291"/>
                  </a:cubicBezTo>
                  <a:lnTo>
                    <a:pt x="8613648" y="3404489"/>
                  </a:lnTo>
                  <a:cubicBezTo>
                    <a:pt x="8613648" y="3848608"/>
                    <a:pt x="8253602" y="4208780"/>
                    <a:pt x="7809357" y="4208780"/>
                  </a:cubicBezTo>
                  <a:lnTo>
                    <a:pt x="804291" y="4208780"/>
                  </a:lnTo>
                  <a:cubicBezTo>
                    <a:pt x="360045" y="4208780"/>
                    <a:pt x="0" y="3848735"/>
                    <a:pt x="0" y="3404489"/>
                  </a:cubicBezTo>
                  <a:close/>
                </a:path>
              </a:pathLst>
            </a:custGeom>
            <a:solidFill>
              <a:srgbClr val="C48F2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07662" y="439754"/>
            <a:ext cx="6473400" cy="3156600"/>
            <a:chOff x="0" y="0"/>
            <a:chExt cx="8631200" cy="4208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631174" cy="4208780"/>
            </a:xfrm>
            <a:custGeom>
              <a:avLst/>
              <a:gdLst/>
              <a:ahLst/>
              <a:cxnLst/>
              <a:rect l="l" t="t" r="r" b="b"/>
              <a:pathLst>
                <a:path w="8631174" h="4208780">
                  <a:moveTo>
                    <a:pt x="0" y="804291"/>
                  </a:moveTo>
                  <a:cubicBezTo>
                    <a:pt x="0" y="360045"/>
                    <a:pt x="360045" y="0"/>
                    <a:pt x="804291" y="0"/>
                  </a:cubicBezTo>
                  <a:lnTo>
                    <a:pt x="7826883" y="0"/>
                  </a:lnTo>
                  <a:cubicBezTo>
                    <a:pt x="8271002" y="0"/>
                    <a:pt x="8631174" y="360045"/>
                    <a:pt x="8631174" y="804291"/>
                  </a:cubicBezTo>
                  <a:lnTo>
                    <a:pt x="8631174" y="3404489"/>
                  </a:lnTo>
                  <a:cubicBezTo>
                    <a:pt x="8631174" y="3848608"/>
                    <a:pt x="8271128" y="4208780"/>
                    <a:pt x="7826883" y="4208780"/>
                  </a:cubicBezTo>
                  <a:lnTo>
                    <a:pt x="804291" y="4208780"/>
                  </a:lnTo>
                  <a:cubicBezTo>
                    <a:pt x="360045" y="4208780"/>
                    <a:pt x="0" y="3848735"/>
                    <a:pt x="0" y="3404489"/>
                  </a:cubicBezTo>
                  <a:close/>
                </a:path>
              </a:pathLst>
            </a:custGeom>
            <a:solidFill>
              <a:srgbClr val="C48F2B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6417981" y="4038300"/>
            <a:ext cx="1284000" cy="1284000"/>
            <a:chOff x="0" y="0"/>
            <a:chExt cx="1712000" cy="1712000"/>
          </a:xfrm>
        </p:grpSpPr>
        <p:sp>
          <p:nvSpPr>
            <p:cNvPr id="16" name="Freeform 16"/>
            <p:cNvSpPr/>
            <p:nvPr/>
          </p:nvSpPr>
          <p:spPr>
            <a:xfrm>
              <a:off x="152400" y="152400"/>
              <a:ext cx="1407160" cy="1407160"/>
            </a:xfrm>
            <a:custGeom>
              <a:avLst/>
              <a:gdLst/>
              <a:ahLst/>
              <a:cxnLst/>
              <a:rect l="l" t="t" r="r" b="b"/>
              <a:pathLst>
                <a:path w="1407160" h="1407160">
                  <a:moveTo>
                    <a:pt x="0" y="703580"/>
                  </a:moveTo>
                  <a:lnTo>
                    <a:pt x="536829" y="536829"/>
                  </a:lnTo>
                  <a:lnTo>
                    <a:pt x="703580" y="0"/>
                  </a:lnTo>
                  <a:lnTo>
                    <a:pt x="870331" y="536829"/>
                  </a:lnTo>
                  <a:lnTo>
                    <a:pt x="1407160" y="703580"/>
                  </a:lnTo>
                  <a:lnTo>
                    <a:pt x="870331" y="870331"/>
                  </a:lnTo>
                  <a:lnTo>
                    <a:pt x="703580" y="1407160"/>
                  </a:lnTo>
                  <a:lnTo>
                    <a:pt x="536829" y="870331"/>
                  </a:lnTo>
                  <a:close/>
                </a:path>
              </a:pathLst>
            </a:custGeom>
            <a:solidFill>
              <a:srgbClr val="E84F4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711960" cy="1711960"/>
            </a:xfrm>
            <a:custGeom>
              <a:avLst/>
              <a:gdLst/>
              <a:ahLst/>
              <a:cxnLst/>
              <a:rect l="l" t="t" r="r" b="b"/>
              <a:pathLst>
                <a:path w="1711960" h="1711960">
                  <a:moveTo>
                    <a:pt x="107188" y="710438"/>
                  </a:moveTo>
                  <a:lnTo>
                    <a:pt x="644017" y="543687"/>
                  </a:lnTo>
                  <a:lnTo>
                    <a:pt x="689229" y="689229"/>
                  </a:lnTo>
                  <a:lnTo>
                    <a:pt x="543687" y="644017"/>
                  </a:lnTo>
                  <a:lnTo>
                    <a:pt x="710438" y="107188"/>
                  </a:lnTo>
                  <a:cubicBezTo>
                    <a:pt x="730250" y="43434"/>
                    <a:pt x="789305" y="0"/>
                    <a:pt x="855980" y="0"/>
                  </a:cubicBezTo>
                  <a:cubicBezTo>
                    <a:pt x="922655" y="0"/>
                    <a:pt x="981710" y="43434"/>
                    <a:pt x="1001522" y="107188"/>
                  </a:cubicBezTo>
                  <a:lnTo>
                    <a:pt x="1168273" y="644017"/>
                  </a:lnTo>
                  <a:lnTo>
                    <a:pt x="1022731" y="689229"/>
                  </a:lnTo>
                  <a:lnTo>
                    <a:pt x="1067943" y="543687"/>
                  </a:lnTo>
                  <a:lnTo>
                    <a:pt x="1604772" y="710438"/>
                  </a:lnTo>
                  <a:cubicBezTo>
                    <a:pt x="1668526" y="730250"/>
                    <a:pt x="1711960" y="789178"/>
                    <a:pt x="1711960" y="855980"/>
                  </a:cubicBezTo>
                  <a:cubicBezTo>
                    <a:pt x="1711960" y="922782"/>
                    <a:pt x="1668526" y="981710"/>
                    <a:pt x="1604772" y="1001522"/>
                  </a:cubicBezTo>
                  <a:lnTo>
                    <a:pt x="1067943" y="1168273"/>
                  </a:lnTo>
                  <a:lnTo>
                    <a:pt x="1022731" y="1022731"/>
                  </a:lnTo>
                  <a:lnTo>
                    <a:pt x="1168273" y="1067943"/>
                  </a:lnTo>
                  <a:lnTo>
                    <a:pt x="1001522" y="1604772"/>
                  </a:lnTo>
                  <a:cubicBezTo>
                    <a:pt x="981710" y="1668526"/>
                    <a:pt x="922782" y="1711960"/>
                    <a:pt x="855980" y="1711960"/>
                  </a:cubicBezTo>
                  <a:cubicBezTo>
                    <a:pt x="789178" y="1711960"/>
                    <a:pt x="730250" y="1668526"/>
                    <a:pt x="710438" y="1604772"/>
                  </a:cubicBezTo>
                  <a:lnTo>
                    <a:pt x="543687" y="1067943"/>
                  </a:lnTo>
                  <a:lnTo>
                    <a:pt x="689229" y="1022731"/>
                  </a:lnTo>
                  <a:lnTo>
                    <a:pt x="644017" y="1168273"/>
                  </a:lnTo>
                  <a:lnTo>
                    <a:pt x="107188" y="1001522"/>
                  </a:lnTo>
                  <a:cubicBezTo>
                    <a:pt x="43434" y="981710"/>
                    <a:pt x="0" y="922782"/>
                    <a:pt x="0" y="855980"/>
                  </a:cubicBezTo>
                  <a:cubicBezTo>
                    <a:pt x="0" y="789178"/>
                    <a:pt x="43434" y="730250"/>
                    <a:pt x="107188" y="710438"/>
                  </a:cubicBezTo>
                  <a:moveTo>
                    <a:pt x="197612" y="1001522"/>
                  </a:moveTo>
                  <a:lnTo>
                    <a:pt x="152400" y="855980"/>
                  </a:lnTo>
                  <a:lnTo>
                    <a:pt x="197612" y="710438"/>
                  </a:lnTo>
                  <a:lnTo>
                    <a:pt x="734441" y="877189"/>
                  </a:lnTo>
                  <a:cubicBezTo>
                    <a:pt x="782320" y="892048"/>
                    <a:pt x="819912" y="929640"/>
                    <a:pt x="834771" y="977519"/>
                  </a:cubicBezTo>
                  <a:lnTo>
                    <a:pt x="1001522" y="1514348"/>
                  </a:lnTo>
                  <a:lnTo>
                    <a:pt x="855980" y="1559560"/>
                  </a:lnTo>
                  <a:lnTo>
                    <a:pt x="710438" y="1514348"/>
                  </a:lnTo>
                  <a:lnTo>
                    <a:pt x="877189" y="977519"/>
                  </a:lnTo>
                  <a:cubicBezTo>
                    <a:pt x="892048" y="929640"/>
                    <a:pt x="929640" y="892048"/>
                    <a:pt x="977519" y="877189"/>
                  </a:cubicBezTo>
                  <a:lnTo>
                    <a:pt x="1514348" y="710438"/>
                  </a:lnTo>
                  <a:lnTo>
                    <a:pt x="1559560" y="855980"/>
                  </a:lnTo>
                  <a:lnTo>
                    <a:pt x="1514348" y="1001522"/>
                  </a:lnTo>
                  <a:lnTo>
                    <a:pt x="977519" y="834771"/>
                  </a:lnTo>
                  <a:cubicBezTo>
                    <a:pt x="929640" y="819912"/>
                    <a:pt x="892048" y="782320"/>
                    <a:pt x="877189" y="734441"/>
                  </a:cubicBezTo>
                  <a:lnTo>
                    <a:pt x="710438" y="197612"/>
                  </a:lnTo>
                  <a:lnTo>
                    <a:pt x="855980" y="152400"/>
                  </a:lnTo>
                  <a:lnTo>
                    <a:pt x="1001522" y="197612"/>
                  </a:lnTo>
                  <a:lnTo>
                    <a:pt x="834771" y="734441"/>
                  </a:lnTo>
                  <a:cubicBezTo>
                    <a:pt x="819912" y="782320"/>
                    <a:pt x="782320" y="819912"/>
                    <a:pt x="734441" y="834771"/>
                  </a:cubicBezTo>
                  <a:lnTo>
                    <a:pt x="197612" y="1001522"/>
                  </a:lnTo>
                  <a:close/>
                </a:path>
              </a:pathLst>
            </a:custGeom>
            <a:solidFill>
              <a:srgbClr val="E84F4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0681572" y="6595669"/>
            <a:ext cx="6460200" cy="3156600"/>
            <a:chOff x="0" y="0"/>
            <a:chExt cx="8613600" cy="4208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613648" cy="4208780"/>
            </a:xfrm>
            <a:custGeom>
              <a:avLst/>
              <a:gdLst/>
              <a:ahLst/>
              <a:cxnLst/>
              <a:rect l="l" t="t" r="r" b="b"/>
              <a:pathLst>
                <a:path w="8613648" h="4208780">
                  <a:moveTo>
                    <a:pt x="0" y="804291"/>
                  </a:moveTo>
                  <a:cubicBezTo>
                    <a:pt x="0" y="360045"/>
                    <a:pt x="360045" y="0"/>
                    <a:pt x="804291" y="0"/>
                  </a:cubicBezTo>
                  <a:lnTo>
                    <a:pt x="7809357" y="0"/>
                  </a:lnTo>
                  <a:cubicBezTo>
                    <a:pt x="8253476" y="0"/>
                    <a:pt x="8613648" y="360045"/>
                    <a:pt x="8613648" y="804291"/>
                  </a:cubicBezTo>
                  <a:lnTo>
                    <a:pt x="8613648" y="3404489"/>
                  </a:lnTo>
                  <a:cubicBezTo>
                    <a:pt x="8613648" y="3848608"/>
                    <a:pt x="8253602" y="4208780"/>
                    <a:pt x="7809357" y="4208780"/>
                  </a:cubicBezTo>
                  <a:lnTo>
                    <a:pt x="804291" y="4208780"/>
                  </a:lnTo>
                  <a:cubicBezTo>
                    <a:pt x="360045" y="4208780"/>
                    <a:pt x="0" y="3848735"/>
                    <a:pt x="0" y="3404489"/>
                  </a:cubicBezTo>
                  <a:close/>
                </a:path>
              </a:pathLst>
            </a:custGeom>
            <a:solidFill>
              <a:srgbClr val="C48F2B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489454" y="6595669"/>
            <a:ext cx="6473400" cy="3156600"/>
            <a:chOff x="0" y="0"/>
            <a:chExt cx="8631200" cy="4208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631174" cy="4208780"/>
            </a:xfrm>
            <a:custGeom>
              <a:avLst/>
              <a:gdLst/>
              <a:ahLst/>
              <a:cxnLst/>
              <a:rect l="l" t="t" r="r" b="b"/>
              <a:pathLst>
                <a:path w="8631174" h="4208780">
                  <a:moveTo>
                    <a:pt x="0" y="804291"/>
                  </a:moveTo>
                  <a:cubicBezTo>
                    <a:pt x="0" y="360045"/>
                    <a:pt x="360045" y="0"/>
                    <a:pt x="804291" y="0"/>
                  </a:cubicBezTo>
                  <a:lnTo>
                    <a:pt x="7826883" y="0"/>
                  </a:lnTo>
                  <a:cubicBezTo>
                    <a:pt x="8271002" y="0"/>
                    <a:pt x="8631174" y="360045"/>
                    <a:pt x="8631174" y="804291"/>
                  </a:cubicBezTo>
                  <a:lnTo>
                    <a:pt x="8631174" y="3404489"/>
                  </a:lnTo>
                  <a:cubicBezTo>
                    <a:pt x="8631174" y="3848608"/>
                    <a:pt x="8271128" y="4208780"/>
                    <a:pt x="7826883" y="4208780"/>
                  </a:cubicBezTo>
                  <a:lnTo>
                    <a:pt x="804291" y="4208780"/>
                  </a:lnTo>
                  <a:cubicBezTo>
                    <a:pt x="360045" y="4208780"/>
                    <a:pt x="0" y="3848735"/>
                    <a:pt x="0" y="3404489"/>
                  </a:cubicBezTo>
                  <a:close/>
                </a:path>
              </a:pathLst>
            </a:custGeom>
            <a:solidFill>
              <a:srgbClr val="C48F2B"/>
            </a:solidFill>
          </p:spPr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/>
          <a:stretch>
            <a:fillRect/>
          </a:stretch>
        </p:blipFill>
        <p:spPr>
          <a:xfrm>
            <a:off x="0" y="1609977"/>
            <a:ext cx="2511299" cy="2206804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/>
          <a:stretch>
            <a:fillRect/>
          </a:stretch>
        </p:blipFill>
        <p:spPr>
          <a:xfrm>
            <a:off x="14909932" y="1442557"/>
            <a:ext cx="2542677" cy="2374225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/>
          <a:stretch>
            <a:fillRect/>
          </a:stretch>
        </p:blipFill>
        <p:spPr>
          <a:xfrm>
            <a:off x="6094512" y="7235350"/>
            <a:ext cx="1573102" cy="2511939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/>
          <a:stretch>
            <a:fillRect/>
          </a:stretch>
        </p:blipFill>
        <p:spPr>
          <a:xfrm>
            <a:off x="9486314" y="8191107"/>
            <a:ext cx="2226934" cy="185670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6477264" y="4103300"/>
            <a:ext cx="4676699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Kepentingan Gerak Balas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59946" y="1276050"/>
            <a:ext cx="6332416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Mengelakkan</a:t>
            </a:r>
            <a:r>
              <a:rPr kumimoji="0" lang="en-US" sz="4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4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diri</a:t>
            </a:r>
            <a:r>
              <a:rPr kumimoji="0" lang="en-US" sz="4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4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daripada</a:t>
            </a:r>
            <a:r>
              <a:rPr kumimoji="0" lang="en-US" sz="4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</a:t>
            </a:r>
            <a:r>
              <a:rPr kumimoji="0" lang="en-US" sz="4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bahaya</a:t>
            </a:r>
            <a:endParaRPr kumimoji="0" lang="en-US" sz="4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(MS) Bold"/>
              <a:ea typeface="+mn-ea"/>
              <a:cs typeface="+mn-c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085565" y="1276050"/>
            <a:ext cx="6332416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Mengelakkan</a:t>
            </a:r>
          </a:p>
          <a:p>
            <a:pPr marL="0" marR="0" lvl="0" indent="0" algn="ctr" defTabSz="914400" rtl="0" eaLnBrk="1" fontAlgn="auto" latinLnBrk="0" hangingPunct="1">
              <a:lnSpc>
                <a:spcPts val="5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 kecederaan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4848" y="7748194"/>
            <a:ext cx="6332416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Menyelamatkan diri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809357" y="7293655"/>
            <a:ext cx="6332416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Mendapatkan maklumat dan berkomunikasi</a:t>
            </a:r>
          </a:p>
        </p:txBody>
      </p:sp>
    </p:spTree>
    <p:extLst>
      <p:ext uri="{BB962C8B-B14F-4D97-AF65-F5344CB8AC3E}">
        <p14:creationId xmlns:p14="http://schemas.microsoft.com/office/powerpoint/2010/main" val="998903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0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2467531" y="-3297708"/>
            <a:ext cx="22597275" cy="140701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20933" y="0"/>
            <a:ext cx="1588312" cy="11025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7501852" y="2389276"/>
            <a:ext cx="283732" cy="27202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15089" y="3075510"/>
            <a:ext cx="12005082" cy="462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99" b="0" i="0" u="none" strike="noStrike" kern="1200" cap="none" spc="0" normalizeH="0" baseline="0" noProof="0">
                <a:ln>
                  <a:noFill/>
                </a:ln>
                <a:solidFill>
                  <a:srgbClr val="C48F2B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Tabiat yang Mengganggu Gerak Balas Manusia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5089" y="1108577"/>
            <a:ext cx="3005236" cy="249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33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47" b="0" i="0" u="none" strike="noStrike" kern="1200" cap="none" spc="0" normalizeH="0" baseline="0" noProof="0">
                <a:ln>
                  <a:noFill/>
                </a:ln>
                <a:solidFill>
                  <a:srgbClr val="E5A62F"/>
                </a:solidFill>
                <a:effectLst/>
                <a:uLnTx/>
                <a:uFillTx/>
                <a:latin typeface="Calibri (MS)"/>
                <a:ea typeface="+mn-ea"/>
                <a:cs typeface="+mn-cs"/>
              </a:rPr>
              <a:t>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-1795842" y="8030802"/>
            <a:ext cx="5649084" cy="359431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5920575" y="715379"/>
            <a:ext cx="452328" cy="45604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>
            <a:off x="10827623" y="-789397"/>
            <a:ext cx="4024855" cy="37387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>
            <a:off x="10757558" y="3737369"/>
            <a:ext cx="6744294" cy="634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42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0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1857950" y="-3297708"/>
            <a:ext cx="22597275" cy="140701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-998462" y="8517980"/>
            <a:ext cx="3307062" cy="22544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6465144" y="67755"/>
            <a:ext cx="1588312" cy="110258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315388" y="2661304"/>
            <a:ext cx="761976" cy="6402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184036" y="2170026"/>
            <a:ext cx="283732" cy="27202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>
            <a:off x="14087748" y="3890622"/>
            <a:ext cx="452328" cy="45604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>
            <a:off x="3489336" y="3301526"/>
            <a:ext cx="283732" cy="27202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/>
          <a:stretch>
            <a:fillRect/>
          </a:stretch>
        </p:blipFill>
        <p:spPr>
          <a:xfrm>
            <a:off x="14959393" y="7432871"/>
            <a:ext cx="4599814" cy="442468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/>
          <a:stretch>
            <a:fillRect/>
          </a:stretch>
        </p:blipFill>
        <p:spPr>
          <a:xfrm flipH="1">
            <a:off x="3634230" y="263301"/>
            <a:ext cx="7564308" cy="976039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-406236" y="4024442"/>
            <a:ext cx="5429671" cy="1939171"/>
            <a:chOff x="0" y="0"/>
            <a:chExt cx="7239561" cy="25855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239590" cy="2585663"/>
            </a:xfrm>
            <a:custGeom>
              <a:avLst/>
              <a:gdLst/>
              <a:ahLst/>
              <a:cxnLst/>
              <a:rect l="l" t="t" r="r" b="b"/>
              <a:pathLst>
                <a:path w="7239590" h="2585663">
                  <a:moveTo>
                    <a:pt x="0" y="1292867"/>
                  </a:moveTo>
                  <a:cubicBezTo>
                    <a:pt x="0" y="578812"/>
                    <a:pt x="200861" y="0"/>
                    <a:pt x="448654" y="0"/>
                  </a:cubicBezTo>
                  <a:lnTo>
                    <a:pt x="6790923" y="0"/>
                  </a:lnTo>
                  <a:cubicBezTo>
                    <a:pt x="7038717" y="0"/>
                    <a:pt x="7239590" y="578812"/>
                    <a:pt x="7239590" y="1292867"/>
                  </a:cubicBezTo>
                  <a:cubicBezTo>
                    <a:pt x="7239590" y="2006921"/>
                    <a:pt x="7038717" y="2585663"/>
                    <a:pt x="6790923" y="2585663"/>
                  </a:cubicBezTo>
                  <a:lnTo>
                    <a:pt x="448654" y="2585663"/>
                  </a:lnTo>
                  <a:cubicBezTo>
                    <a:pt x="200861" y="2585519"/>
                    <a:pt x="0" y="2006706"/>
                    <a:pt x="0" y="1292867"/>
                  </a:cubicBezTo>
                  <a:close/>
                </a:path>
              </a:pathLst>
            </a:custGeom>
            <a:solidFill>
              <a:srgbClr val="FFF35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674456" y="7973205"/>
            <a:ext cx="346955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1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31" b="0" i="0" u="none" strike="noStrike" kern="1200" cap="none" spc="0" normalizeH="0" baseline="0" noProof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Menyalahgunakan dadah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95367" y="1130394"/>
            <a:ext cx="348226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9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31" b="0" i="0" u="none" strike="noStrike" kern="1200" cap="none" spc="0" normalizeH="0" baseline="0" noProof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Meminum arak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74456" y="4794837"/>
            <a:ext cx="3524082" cy="615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31" b="0" i="0" u="none" strike="noStrike" kern="1200" cap="none" spc="0" normalizeH="0" baseline="0" noProof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Menghidu gam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276946" y="3934787"/>
            <a:ext cx="5219751" cy="202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0" i="0" u="none" strike="noStrike" kern="1200" cap="none" spc="0" normalizeH="0" baseline="0" noProof="0">
                <a:ln>
                  <a:noFill/>
                </a:ln>
                <a:solidFill>
                  <a:srgbClr val="0E404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Tabiat yang Mengganggu Gerak Balas Manusia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>
          <a:xfrm flipH="1">
            <a:off x="11339525" y="723900"/>
            <a:ext cx="2471267" cy="8354205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3716719" y="1980551"/>
            <a:ext cx="4336737" cy="5792973"/>
            <a:chOff x="0" y="-85725"/>
            <a:chExt cx="1142186" cy="152572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42186" cy="1439996"/>
            </a:xfrm>
            <a:custGeom>
              <a:avLst/>
              <a:gdLst/>
              <a:ahLst/>
              <a:cxnLst/>
              <a:rect l="l" t="t" r="r" b="b"/>
              <a:pathLst>
                <a:path w="1142186" h="1439996">
                  <a:moveTo>
                    <a:pt x="91045" y="0"/>
                  </a:moveTo>
                  <a:lnTo>
                    <a:pt x="1051141" y="0"/>
                  </a:lnTo>
                  <a:cubicBezTo>
                    <a:pt x="1101424" y="0"/>
                    <a:pt x="1142186" y="40762"/>
                    <a:pt x="1142186" y="91045"/>
                  </a:cubicBezTo>
                  <a:lnTo>
                    <a:pt x="1142186" y="1348951"/>
                  </a:lnTo>
                  <a:cubicBezTo>
                    <a:pt x="1142186" y="1399234"/>
                    <a:pt x="1101424" y="1439996"/>
                    <a:pt x="1051141" y="1439996"/>
                  </a:cubicBezTo>
                  <a:lnTo>
                    <a:pt x="91045" y="1439996"/>
                  </a:lnTo>
                  <a:cubicBezTo>
                    <a:pt x="40762" y="1439996"/>
                    <a:pt x="0" y="1399234"/>
                    <a:pt x="0" y="1348951"/>
                  </a:cubicBezTo>
                  <a:lnTo>
                    <a:pt x="0" y="91045"/>
                  </a:lnTo>
                  <a:cubicBezTo>
                    <a:pt x="0" y="40762"/>
                    <a:pt x="40762" y="0"/>
                    <a:pt x="91045" y="0"/>
                  </a:cubicBezTo>
                  <a:close/>
                </a:path>
              </a:pathLst>
            </a:custGeom>
            <a:solidFill>
              <a:srgbClr val="FFF35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120894" cy="143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0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Ketiga-tiga</a:t>
              </a:r>
              <a:r>
                <a:rPr kumimoji="0" lang="en-US" sz="4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4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tabiat</a:t>
              </a:r>
              <a:r>
                <a:rPr kumimoji="0" lang="en-US" sz="4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4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ini</a:t>
              </a:r>
              <a:r>
                <a:rPr kumimoji="0" lang="en-US" sz="4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4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menjejaskan</a:t>
              </a:r>
              <a:r>
                <a:rPr kumimoji="0" lang="en-US" sz="4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 organ </a:t>
              </a:r>
              <a:r>
                <a:rPr kumimoji="0" lang="en-US" sz="4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deria</a:t>
              </a:r>
              <a:r>
                <a:rPr kumimoji="0" lang="en-US" sz="4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dan </a:t>
              </a:r>
              <a:r>
                <a:rPr kumimoji="0" lang="en-US" sz="4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menyebabkan</a:t>
              </a:r>
              <a:r>
                <a:rPr kumimoji="0" lang="en-US" sz="4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4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gerak</a:t>
              </a:r>
              <a:r>
                <a:rPr kumimoji="0" lang="en-US" sz="4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 </a:t>
              </a:r>
              <a:r>
                <a:rPr kumimoji="0" lang="en-US" sz="4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balas</a:t>
              </a:r>
              <a:r>
                <a:rPr kumimoji="0" lang="en-US" sz="4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 </a:t>
              </a:r>
              <a:r>
                <a:rPr kumimoji="0" lang="en-US" sz="4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 Bold"/>
                  <a:ea typeface="+mn-ea"/>
                  <a:cs typeface="+mn-cs"/>
                </a:rPr>
                <a:t>lambat</a:t>
              </a:r>
              <a:r>
                <a:rPr kumimoji="0" lang="en-US" sz="4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4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ketika</a:t>
              </a:r>
              <a:r>
                <a:rPr kumimoji="0" lang="en-US" sz="4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4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menerima</a:t>
              </a:r>
              <a:r>
                <a:rPr kumimoji="0" lang="en-US" sz="41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 </a:t>
              </a:r>
              <a:r>
                <a:rPr kumimoji="0" lang="en-US" sz="41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(MS)"/>
                  <a:ea typeface="+mn-ea"/>
                  <a:cs typeface="+mn-cs"/>
                </a:rPr>
                <a:t>rangsangan</a:t>
              </a:r>
              <a:endParaRPr kumimoji="0" lang="en-US" sz="41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0123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1248950" y="451726"/>
            <a:ext cx="2706808" cy="62725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84027" y="3740803"/>
            <a:ext cx="1864350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9"/>
              </a:lnSpc>
            </a:pPr>
            <a:r>
              <a:rPr lang="en-US" sz="7799">
                <a:solidFill>
                  <a:srgbClr val="0E4042"/>
                </a:solidFill>
                <a:latin typeface="Calibri (MS) Bold"/>
              </a:rPr>
              <a:t>01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0" y="-1413852"/>
            <a:ext cx="8393823" cy="62090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6043550" y="3275476"/>
            <a:ext cx="2706808" cy="62725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1880450" y="2594390"/>
            <a:ext cx="4828353" cy="559809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973031"/>
            <a:ext cx="10851750" cy="321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79"/>
              </a:lnSpc>
            </a:pPr>
            <a:r>
              <a:rPr lang="en-US" sz="9899">
                <a:solidFill>
                  <a:srgbClr val="0E4042"/>
                </a:solidFill>
                <a:latin typeface="Calibri (MS) Bold"/>
              </a:rPr>
              <a:t>Organ Pernafasan Manusia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0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2467531" y="-3297708"/>
            <a:ext cx="22597275" cy="140701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056770" y="1660918"/>
            <a:ext cx="3307062" cy="22544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3524718" y="6918504"/>
            <a:ext cx="3307062" cy="225446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7145422" y="1450072"/>
            <a:ext cx="452328" cy="4560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13833362" y="9087678"/>
            <a:ext cx="761976" cy="64026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>
            <a:off x="16605622" y="5859522"/>
            <a:ext cx="452328" cy="45604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>
            <a:off x="13451060" y="9727926"/>
            <a:ext cx="283732" cy="27202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/>
          <a:stretch>
            <a:fillRect/>
          </a:stretch>
        </p:blipFill>
        <p:spPr>
          <a:xfrm>
            <a:off x="16374962" y="556734"/>
            <a:ext cx="913682" cy="104652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658322" y="3081172"/>
            <a:ext cx="452328" cy="45604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876725" y="2800400"/>
            <a:ext cx="12534450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7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100" b="0" i="0" u="none" strike="noStrike" kern="1200" cap="none" spc="0" normalizeH="0" baseline="0" noProof="0">
                <a:ln>
                  <a:noFill/>
                </a:ln>
                <a:solidFill>
                  <a:srgbClr val="2F306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Sekian,</a:t>
            </a:r>
          </a:p>
          <a:p>
            <a:pPr marL="0" marR="0" lvl="0" indent="0" algn="ctr" defTabSz="914400" rtl="0" eaLnBrk="1" fontAlgn="auto" latinLnBrk="0" hangingPunct="1">
              <a:lnSpc>
                <a:spcPts val="157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100" b="0" i="0" u="none" strike="noStrike" kern="1200" cap="none" spc="0" normalizeH="0" baseline="0" noProof="0">
                <a:ln>
                  <a:noFill/>
                </a:ln>
                <a:solidFill>
                  <a:srgbClr val="2F3062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Terima Kasih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/>
          <a:stretch>
            <a:fillRect/>
          </a:stretch>
        </p:blipFill>
        <p:spPr>
          <a:xfrm>
            <a:off x="-73893" y="6823054"/>
            <a:ext cx="5836880" cy="408200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/>
          <a:stretch>
            <a:fillRect/>
          </a:stretch>
        </p:blipFill>
        <p:spPr>
          <a:xfrm>
            <a:off x="11919048" y="-601530"/>
            <a:ext cx="3738790" cy="402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08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814400" y="0"/>
            <a:ext cx="5473578" cy="32698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98" y="9208200"/>
            <a:ext cx="3607904" cy="107880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7896500" y="9208176"/>
            <a:ext cx="2706808" cy="6272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685700" y="3625826"/>
            <a:ext cx="2706808" cy="62725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4159626" y="1424300"/>
            <a:ext cx="2004838" cy="4039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11114112" y="1861655"/>
            <a:ext cx="6703055" cy="788594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8014691" y="2830185"/>
            <a:ext cx="3400889" cy="2217446"/>
            <a:chOff x="-82908" y="-95250"/>
            <a:chExt cx="895708" cy="5840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9785" cy="393806"/>
            </a:xfrm>
            <a:custGeom>
              <a:avLst/>
              <a:gdLst/>
              <a:ahLst/>
              <a:cxnLst/>
              <a:rect l="l" t="t" r="r" b="b"/>
              <a:pathLst>
                <a:path w="669785" h="393806">
                  <a:moveTo>
                    <a:pt x="155259" y="0"/>
                  </a:moveTo>
                  <a:lnTo>
                    <a:pt x="514525" y="0"/>
                  </a:lnTo>
                  <a:cubicBezTo>
                    <a:pt x="555703" y="0"/>
                    <a:pt x="595193" y="16358"/>
                    <a:pt x="624310" y="45474"/>
                  </a:cubicBezTo>
                  <a:cubicBezTo>
                    <a:pt x="653427" y="74591"/>
                    <a:pt x="669785" y="114082"/>
                    <a:pt x="669785" y="155259"/>
                  </a:cubicBezTo>
                  <a:lnTo>
                    <a:pt x="669785" y="238546"/>
                  </a:lnTo>
                  <a:cubicBezTo>
                    <a:pt x="669785" y="324294"/>
                    <a:pt x="600273" y="393806"/>
                    <a:pt x="514525" y="393806"/>
                  </a:cubicBezTo>
                  <a:lnTo>
                    <a:pt x="155259" y="393806"/>
                  </a:lnTo>
                  <a:cubicBezTo>
                    <a:pt x="114082" y="393806"/>
                    <a:pt x="74591" y="377448"/>
                    <a:pt x="45474" y="348331"/>
                  </a:cubicBezTo>
                  <a:cubicBezTo>
                    <a:pt x="16358" y="319214"/>
                    <a:pt x="0" y="279724"/>
                    <a:pt x="0" y="238546"/>
                  </a:cubicBezTo>
                  <a:lnTo>
                    <a:pt x="0" y="155259"/>
                  </a:lnTo>
                  <a:cubicBezTo>
                    <a:pt x="0" y="114082"/>
                    <a:pt x="16358" y="74591"/>
                    <a:pt x="45474" y="45474"/>
                  </a:cubicBezTo>
                  <a:cubicBezTo>
                    <a:pt x="74591" y="16358"/>
                    <a:pt x="114082" y="0"/>
                    <a:pt x="155259" y="0"/>
                  </a:cubicBezTo>
                  <a:close/>
                </a:path>
              </a:pathLst>
            </a:custGeom>
            <a:solidFill>
              <a:srgbClr val="EFBD5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-82908" y="-95250"/>
              <a:ext cx="895708" cy="584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399" dirty="0" err="1">
                  <a:solidFill>
                    <a:srgbClr val="000000"/>
                  </a:solidFill>
                  <a:latin typeface="Calibri (MS)"/>
                </a:rPr>
                <a:t>Hidung</a:t>
              </a:r>
              <a:endParaRPr lang="en-US" sz="43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923708" y="5472868"/>
            <a:ext cx="3486444" cy="4595202"/>
            <a:chOff x="-105441" y="-397460"/>
            <a:chExt cx="918241" cy="12102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9785" cy="393806"/>
            </a:xfrm>
            <a:custGeom>
              <a:avLst/>
              <a:gdLst/>
              <a:ahLst/>
              <a:cxnLst/>
              <a:rect l="l" t="t" r="r" b="b"/>
              <a:pathLst>
                <a:path w="669785" h="393806">
                  <a:moveTo>
                    <a:pt x="155259" y="0"/>
                  </a:moveTo>
                  <a:lnTo>
                    <a:pt x="514525" y="0"/>
                  </a:lnTo>
                  <a:cubicBezTo>
                    <a:pt x="555703" y="0"/>
                    <a:pt x="595193" y="16358"/>
                    <a:pt x="624310" y="45474"/>
                  </a:cubicBezTo>
                  <a:cubicBezTo>
                    <a:pt x="653427" y="74591"/>
                    <a:pt x="669785" y="114082"/>
                    <a:pt x="669785" y="155259"/>
                  </a:cubicBezTo>
                  <a:lnTo>
                    <a:pt x="669785" y="238546"/>
                  </a:lnTo>
                  <a:cubicBezTo>
                    <a:pt x="669785" y="324294"/>
                    <a:pt x="600273" y="393806"/>
                    <a:pt x="514525" y="393806"/>
                  </a:cubicBezTo>
                  <a:lnTo>
                    <a:pt x="155259" y="393806"/>
                  </a:lnTo>
                  <a:cubicBezTo>
                    <a:pt x="114082" y="393806"/>
                    <a:pt x="74591" y="377448"/>
                    <a:pt x="45474" y="348331"/>
                  </a:cubicBezTo>
                  <a:cubicBezTo>
                    <a:pt x="16358" y="319214"/>
                    <a:pt x="0" y="279724"/>
                    <a:pt x="0" y="238546"/>
                  </a:cubicBezTo>
                  <a:lnTo>
                    <a:pt x="0" y="155259"/>
                  </a:lnTo>
                  <a:cubicBezTo>
                    <a:pt x="0" y="114082"/>
                    <a:pt x="16358" y="74591"/>
                    <a:pt x="45474" y="45474"/>
                  </a:cubicBezTo>
                  <a:cubicBezTo>
                    <a:pt x="74591" y="16358"/>
                    <a:pt x="114082" y="0"/>
                    <a:pt x="155259" y="0"/>
                  </a:cubicBezTo>
                  <a:close/>
                </a:path>
              </a:pathLst>
            </a:custGeom>
            <a:solidFill>
              <a:srgbClr val="EFBD5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-105441" y="-397460"/>
              <a:ext cx="918241" cy="1210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399" dirty="0" err="1">
                  <a:solidFill>
                    <a:srgbClr val="000000"/>
                  </a:solidFill>
                  <a:latin typeface="Calibri (MS)"/>
                </a:rPr>
                <a:t>Peparu</a:t>
              </a:r>
              <a:endParaRPr lang="en-US" sz="43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557665" y="4725253"/>
            <a:ext cx="3400889" cy="2217442"/>
            <a:chOff x="-82908" y="-95250"/>
            <a:chExt cx="895708" cy="5840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9785" cy="393806"/>
            </a:xfrm>
            <a:custGeom>
              <a:avLst/>
              <a:gdLst/>
              <a:ahLst/>
              <a:cxnLst/>
              <a:rect l="l" t="t" r="r" b="b"/>
              <a:pathLst>
                <a:path w="669785" h="393806">
                  <a:moveTo>
                    <a:pt x="155259" y="0"/>
                  </a:moveTo>
                  <a:lnTo>
                    <a:pt x="514525" y="0"/>
                  </a:lnTo>
                  <a:cubicBezTo>
                    <a:pt x="555703" y="0"/>
                    <a:pt x="595193" y="16358"/>
                    <a:pt x="624310" y="45474"/>
                  </a:cubicBezTo>
                  <a:cubicBezTo>
                    <a:pt x="653427" y="74591"/>
                    <a:pt x="669785" y="114082"/>
                    <a:pt x="669785" y="155259"/>
                  </a:cubicBezTo>
                  <a:lnTo>
                    <a:pt x="669785" y="238546"/>
                  </a:lnTo>
                  <a:cubicBezTo>
                    <a:pt x="669785" y="324294"/>
                    <a:pt x="600273" y="393806"/>
                    <a:pt x="514525" y="393806"/>
                  </a:cubicBezTo>
                  <a:lnTo>
                    <a:pt x="155259" y="393806"/>
                  </a:lnTo>
                  <a:cubicBezTo>
                    <a:pt x="114082" y="393806"/>
                    <a:pt x="74591" y="377448"/>
                    <a:pt x="45474" y="348331"/>
                  </a:cubicBezTo>
                  <a:cubicBezTo>
                    <a:pt x="16358" y="319214"/>
                    <a:pt x="0" y="279724"/>
                    <a:pt x="0" y="238546"/>
                  </a:cubicBezTo>
                  <a:lnTo>
                    <a:pt x="0" y="155259"/>
                  </a:lnTo>
                  <a:cubicBezTo>
                    <a:pt x="0" y="114082"/>
                    <a:pt x="16358" y="74591"/>
                    <a:pt x="45474" y="45474"/>
                  </a:cubicBezTo>
                  <a:cubicBezTo>
                    <a:pt x="74591" y="16358"/>
                    <a:pt x="114082" y="0"/>
                    <a:pt x="155259" y="0"/>
                  </a:cubicBezTo>
                  <a:close/>
                </a:path>
              </a:pathLst>
            </a:custGeom>
            <a:solidFill>
              <a:srgbClr val="EFBD5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-82908" y="-95250"/>
              <a:ext cx="895708" cy="584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399" dirty="0" err="1">
                  <a:solidFill>
                    <a:srgbClr val="000000"/>
                  </a:solidFill>
                  <a:latin typeface="Calibri (MS)"/>
                </a:rPr>
                <a:t>Trakea</a:t>
              </a:r>
              <a:endParaRPr lang="en-US" sz="43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0872570" y="3939452"/>
            <a:ext cx="1941830" cy="0"/>
          </a:xfrm>
          <a:prstGeom prst="line">
            <a:avLst/>
          </a:prstGeom>
          <a:ln w="1047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 flipV="1">
            <a:off x="10415544" y="5804629"/>
            <a:ext cx="3486443" cy="29891"/>
          </a:xfrm>
          <a:prstGeom prst="line">
            <a:avLst/>
          </a:prstGeom>
          <a:ln w="1047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 flipV="1">
            <a:off x="9867142" y="7729588"/>
            <a:ext cx="2947258" cy="0"/>
          </a:xfrm>
          <a:prstGeom prst="line">
            <a:avLst/>
          </a:prstGeom>
          <a:ln w="1047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0" name="Group 20"/>
          <p:cNvGrpSpPr/>
          <p:nvPr/>
        </p:nvGrpSpPr>
        <p:grpSpPr>
          <a:xfrm>
            <a:off x="685700" y="4281246"/>
            <a:ext cx="5628704" cy="5205653"/>
            <a:chOff x="0" y="-85725"/>
            <a:chExt cx="1482457" cy="137103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82457" cy="1251155"/>
            </a:xfrm>
            <a:custGeom>
              <a:avLst/>
              <a:gdLst/>
              <a:ahLst/>
              <a:cxnLst/>
              <a:rect l="l" t="t" r="r" b="b"/>
              <a:pathLst>
                <a:path w="1482457" h="1251155">
                  <a:moveTo>
                    <a:pt x="70147" y="0"/>
                  </a:moveTo>
                  <a:lnTo>
                    <a:pt x="1412310" y="0"/>
                  </a:lnTo>
                  <a:cubicBezTo>
                    <a:pt x="1451051" y="0"/>
                    <a:pt x="1482457" y="31406"/>
                    <a:pt x="1482457" y="70147"/>
                  </a:cubicBezTo>
                  <a:lnTo>
                    <a:pt x="1482457" y="1181008"/>
                  </a:lnTo>
                  <a:cubicBezTo>
                    <a:pt x="1482457" y="1199612"/>
                    <a:pt x="1475067" y="1217454"/>
                    <a:pt x="1461911" y="1230609"/>
                  </a:cubicBezTo>
                  <a:cubicBezTo>
                    <a:pt x="1448756" y="1243765"/>
                    <a:pt x="1430914" y="1251155"/>
                    <a:pt x="1412310" y="1251155"/>
                  </a:cubicBezTo>
                  <a:lnTo>
                    <a:pt x="70147" y="1251155"/>
                  </a:lnTo>
                  <a:cubicBezTo>
                    <a:pt x="31406" y="1251155"/>
                    <a:pt x="0" y="1219749"/>
                    <a:pt x="0" y="1181008"/>
                  </a:cubicBezTo>
                  <a:lnTo>
                    <a:pt x="0" y="70147"/>
                  </a:lnTo>
                  <a:cubicBezTo>
                    <a:pt x="0" y="51543"/>
                    <a:pt x="7390" y="33701"/>
                    <a:pt x="20546" y="20546"/>
                  </a:cubicBezTo>
                  <a:cubicBezTo>
                    <a:pt x="33701" y="7390"/>
                    <a:pt x="51543" y="0"/>
                    <a:pt x="70147" y="0"/>
                  </a:cubicBezTo>
                  <a:close/>
                </a:path>
              </a:pathLst>
            </a:custGeom>
            <a:solidFill>
              <a:srgbClr val="FF7073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1482457" cy="1371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4199" dirty="0" err="1">
                  <a:solidFill>
                    <a:srgbClr val="000000"/>
                  </a:solidFill>
                  <a:latin typeface="Calibri (MS)"/>
                </a:rPr>
                <a:t>Semasa</a:t>
              </a:r>
              <a:r>
                <a:rPr lang="en-US" sz="41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"/>
                </a:rPr>
                <a:t>bernafas</a:t>
              </a:r>
              <a:r>
                <a:rPr lang="en-US" sz="4199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4199" dirty="0" err="1">
                  <a:solidFill>
                    <a:srgbClr val="000000"/>
                  </a:solidFill>
                  <a:latin typeface="Calibri (MS)"/>
                </a:rPr>
                <a:t>manusia</a:t>
              </a:r>
              <a:r>
                <a:rPr lang="en-US" sz="41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 Bold"/>
                </a:rPr>
                <a:t>menyedut</a:t>
              </a:r>
              <a:r>
                <a:rPr lang="en-US" sz="41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 Bold"/>
                </a:rPr>
                <a:t>udara</a:t>
              </a:r>
              <a:r>
                <a:rPr lang="en-US" sz="41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 Bold"/>
                </a:rPr>
                <a:t>masuk</a:t>
              </a:r>
              <a:r>
                <a:rPr lang="en-US" sz="41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 Bold"/>
                </a:rPr>
                <a:t>ke</a:t>
              </a:r>
              <a:r>
                <a:rPr lang="en-US" sz="41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 Bold"/>
                </a:rPr>
                <a:t>dalam</a:t>
              </a:r>
              <a:r>
                <a:rPr lang="en-US" sz="41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 Bold"/>
                </a:rPr>
                <a:t>peparu</a:t>
              </a:r>
              <a:r>
                <a:rPr lang="en-US" sz="4199" dirty="0">
                  <a:solidFill>
                    <a:srgbClr val="000000"/>
                  </a:solidFill>
                  <a:latin typeface="Calibri (MS)"/>
                </a:rPr>
                <a:t> dan </a:t>
              </a:r>
              <a:r>
                <a:rPr lang="en-US" sz="4199" dirty="0" err="1">
                  <a:solidFill>
                    <a:srgbClr val="000000"/>
                  </a:solidFill>
                  <a:latin typeface="Calibri (MS) Bold"/>
                </a:rPr>
                <a:t>menghembus</a:t>
              </a:r>
              <a:r>
                <a:rPr lang="en-US" sz="41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 Bold"/>
                </a:rPr>
                <a:t>semula</a:t>
              </a:r>
              <a:r>
                <a:rPr lang="en-US" sz="41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 Bold"/>
                </a:rPr>
                <a:t>udara</a:t>
              </a:r>
              <a:r>
                <a:rPr lang="en-US" sz="41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 Bold"/>
                </a:rPr>
                <a:t>keluar</a:t>
              </a:r>
              <a:r>
                <a:rPr lang="en-US" sz="41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"/>
                </a:rPr>
                <a:t>dari</a:t>
              </a:r>
              <a:r>
                <a:rPr lang="en-US" sz="41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"/>
                </a:rPr>
                <a:t>peparu</a:t>
              </a:r>
              <a:r>
                <a:rPr lang="en-US" sz="4199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692897" y="147950"/>
            <a:ext cx="11114014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E4042"/>
                </a:solidFill>
                <a:latin typeface="Calibri (MS) Bold"/>
              </a:rPr>
              <a:t>Organ Pernafasan Manusia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685700" y="2063799"/>
            <a:ext cx="5628704" cy="2217445"/>
            <a:chOff x="0" y="-85725"/>
            <a:chExt cx="1482457" cy="58401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82457" cy="463825"/>
            </a:xfrm>
            <a:custGeom>
              <a:avLst/>
              <a:gdLst/>
              <a:ahLst/>
              <a:cxnLst/>
              <a:rect l="l" t="t" r="r" b="b"/>
              <a:pathLst>
                <a:path w="1482457" h="463825">
                  <a:moveTo>
                    <a:pt x="70147" y="0"/>
                  </a:moveTo>
                  <a:lnTo>
                    <a:pt x="1412310" y="0"/>
                  </a:lnTo>
                  <a:cubicBezTo>
                    <a:pt x="1451051" y="0"/>
                    <a:pt x="1482457" y="31406"/>
                    <a:pt x="1482457" y="70147"/>
                  </a:cubicBezTo>
                  <a:lnTo>
                    <a:pt x="1482457" y="393677"/>
                  </a:lnTo>
                  <a:cubicBezTo>
                    <a:pt x="1482457" y="412282"/>
                    <a:pt x="1475067" y="430124"/>
                    <a:pt x="1461911" y="443279"/>
                  </a:cubicBezTo>
                  <a:cubicBezTo>
                    <a:pt x="1448756" y="456434"/>
                    <a:pt x="1430914" y="463825"/>
                    <a:pt x="1412310" y="463825"/>
                  </a:cubicBezTo>
                  <a:lnTo>
                    <a:pt x="70147" y="463825"/>
                  </a:lnTo>
                  <a:cubicBezTo>
                    <a:pt x="31406" y="463825"/>
                    <a:pt x="0" y="432419"/>
                    <a:pt x="0" y="393677"/>
                  </a:cubicBezTo>
                  <a:lnTo>
                    <a:pt x="0" y="70147"/>
                  </a:lnTo>
                  <a:cubicBezTo>
                    <a:pt x="0" y="51543"/>
                    <a:pt x="7390" y="33701"/>
                    <a:pt x="20546" y="20546"/>
                  </a:cubicBezTo>
                  <a:cubicBezTo>
                    <a:pt x="33701" y="7390"/>
                    <a:pt x="51543" y="0"/>
                    <a:pt x="70147" y="0"/>
                  </a:cubicBezTo>
                  <a:close/>
                </a:path>
              </a:pathLst>
            </a:custGeom>
            <a:solidFill>
              <a:srgbClr val="FF7073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1482457" cy="584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4199" dirty="0" err="1">
                  <a:solidFill>
                    <a:srgbClr val="000000"/>
                  </a:solidFill>
                  <a:latin typeface="Calibri (MS)"/>
                </a:rPr>
                <a:t>Manusia</a:t>
              </a:r>
              <a:r>
                <a:rPr lang="en-US" sz="41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"/>
                </a:rPr>
                <a:t>bernafas</a:t>
              </a:r>
              <a:r>
                <a:rPr lang="en-US" sz="41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"/>
                </a:rPr>
                <a:t>untuk</a:t>
              </a:r>
              <a:r>
                <a:rPr lang="en-US" sz="41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4199" dirty="0" err="1">
                  <a:solidFill>
                    <a:srgbClr val="000000"/>
                  </a:solidFill>
                  <a:latin typeface="Calibri (MS)"/>
                </a:rPr>
                <a:t>hidup</a:t>
              </a:r>
              <a:r>
                <a:rPr lang="en-US" sz="4199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814400" y="0"/>
            <a:ext cx="5473578" cy="32698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98" y="9208200"/>
            <a:ext cx="3607904" cy="107880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7896500" y="9208176"/>
            <a:ext cx="2706808" cy="6272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685700" y="3625826"/>
            <a:ext cx="2706808" cy="62725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4159626" y="1424300"/>
            <a:ext cx="2004838" cy="4039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11880450" y="1828292"/>
            <a:ext cx="4944812" cy="606725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2573480"/>
            <a:ext cx="1864350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9"/>
              </a:lnSpc>
            </a:pPr>
            <a:r>
              <a:rPr lang="en-US" sz="7799">
                <a:solidFill>
                  <a:srgbClr val="0E4042"/>
                </a:solidFill>
                <a:latin typeface="Calibri (MS)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1700" y="3768983"/>
            <a:ext cx="10851750" cy="321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79"/>
              </a:lnSpc>
            </a:pPr>
            <a:r>
              <a:rPr lang="en-US" sz="9899">
                <a:solidFill>
                  <a:srgbClr val="0E4042"/>
                </a:solidFill>
                <a:latin typeface="Calibri (MS) Bold"/>
              </a:rPr>
              <a:t>Proses Pernafasan Manusia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0" y="-742090"/>
            <a:ext cx="8040142" cy="48030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1316850" y="6120710"/>
            <a:ext cx="8040142" cy="48030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0322066" y="502586"/>
            <a:ext cx="416822" cy="41682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2959550" y="2287026"/>
            <a:ext cx="2706808" cy="62725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825050" y="6566476"/>
            <a:ext cx="2706808" cy="62725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5952554" y="1661950"/>
            <a:ext cx="709448" cy="7094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14430704" y="7514650"/>
            <a:ext cx="709448" cy="70944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8040166" y="8224112"/>
            <a:ext cx="416822" cy="41682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>
            <a:off x="4681782" y="636209"/>
            <a:ext cx="8924436" cy="901458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3421660" y="539026"/>
            <a:ext cx="4489396" cy="3375422"/>
            <a:chOff x="0" y="-76200"/>
            <a:chExt cx="1182392" cy="889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82392" cy="812800"/>
            </a:xfrm>
            <a:custGeom>
              <a:avLst/>
              <a:gdLst/>
              <a:ahLst/>
              <a:cxnLst/>
              <a:rect l="l" t="t" r="r" b="b"/>
              <a:pathLst>
                <a:path w="1182392" h="812800">
                  <a:moveTo>
                    <a:pt x="87949" y="0"/>
                  </a:moveTo>
                  <a:lnTo>
                    <a:pt x="1094443" y="0"/>
                  </a:lnTo>
                  <a:cubicBezTo>
                    <a:pt x="1143016" y="0"/>
                    <a:pt x="1182392" y="39376"/>
                    <a:pt x="1182392" y="87949"/>
                  </a:cubicBezTo>
                  <a:lnTo>
                    <a:pt x="1182392" y="724851"/>
                  </a:lnTo>
                  <a:cubicBezTo>
                    <a:pt x="1182392" y="773424"/>
                    <a:pt x="1143016" y="812800"/>
                    <a:pt x="1094443" y="812800"/>
                  </a:cubicBezTo>
                  <a:lnTo>
                    <a:pt x="87949" y="812800"/>
                  </a:lnTo>
                  <a:cubicBezTo>
                    <a:pt x="39376" y="812800"/>
                    <a:pt x="0" y="773424"/>
                    <a:pt x="0" y="724851"/>
                  </a:cubicBezTo>
                  <a:lnTo>
                    <a:pt x="0" y="87949"/>
                  </a:lnTo>
                  <a:cubicBezTo>
                    <a:pt x="0" y="39376"/>
                    <a:pt x="39376" y="0"/>
                    <a:pt x="87949" y="0"/>
                  </a:cubicBezTo>
                  <a:close/>
                </a:path>
              </a:pathLst>
            </a:custGeom>
            <a:solidFill>
              <a:srgbClr val="F7981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1182392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79"/>
                </a:lnSpc>
              </a:pPr>
              <a:r>
                <a:rPr lang="en-US" sz="3899" dirty="0" err="1">
                  <a:solidFill>
                    <a:srgbClr val="000000"/>
                  </a:solidFill>
                  <a:latin typeface="Calibri (MS)"/>
                </a:rPr>
                <a:t>Oksigen</a:t>
              </a:r>
              <a:r>
                <a:rPr lang="en-US" sz="38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899" dirty="0" err="1">
                  <a:solidFill>
                    <a:srgbClr val="000000"/>
                  </a:solidFill>
                  <a:latin typeface="Calibri (MS) Bold"/>
                </a:rPr>
                <a:t>disedut</a:t>
              </a:r>
              <a:r>
                <a:rPr lang="en-US" sz="38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899" dirty="0" err="1">
                  <a:solidFill>
                    <a:srgbClr val="000000"/>
                  </a:solidFill>
                  <a:latin typeface="Calibri (MS) Bold"/>
                </a:rPr>
                <a:t>masuk</a:t>
              </a:r>
              <a:r>
                <a:rPr lang="en-US" sz="38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899" dirty="0" err="1">
                  <a:solidFill>
                    <a:srgbClr val="000000"/>
                  </a:solidFill>
                  <a:latin typeface="Calibri (MS)"/>
                </a:rPr>
                <a:t>ke</a:t>
              </a:r>
              <a:r>
                <a:rPr lang="en-US" sz="38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899" dirty="0" err="1">
                  <a:solidFill>
                    <a:srgbClr val="000000"/>
                  </a:solidFill>
                  <a:latin typeface="Calibri (MS)"/>
                </a:rPr>
                <a:t>dalam</a:t>
              </a:r>
              <a:r>
                <a:rPr lang="en-US" sz="38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899" dirty="0" err="1">
                  <a:solidFill>
                    <a:srgbClr val="000000"/>
                  </a:solidFill>
                  <a:latin typeface="Calibri (MS) Bold"/>
                </a:rPr>
                <a:t>hidung</a:t>
              </a:r>
              <a:r>
                <a:rPr lang="en-US" sz="38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899" dirty="0" err="1">
                  <a:solidFill>
                    <a:srgbClr val="000000"/>
                  </a:solidFill>
                  <a:latin typeface="Calibri (MS) Bold"/>
                </a:rPr>
                <a:t>atau</a:t>
              </a:r>
              <a:r>
                <a:rPr lang="en-US" sz="38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899" dirty="0" err="1">
                  <a:solidFill>
                    <a:srgbClr val="000000"/>
                  </a:solidFill>
                  <a:latin typeface="Calibri (MS) Bold"/>
                </a:rPr>
                <a:t>rongga</a:t>
              </a:r>
              <a:r>
                <a:rPr lang="en-US" sz="38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899" dirty="0" err="1">
                  <a:solidFill>
                    <a:srgbClr val="000000"/>
                  </a:solidFill>
                  <a:latin typeface="Calibri (MS) Bold"/>
                </a:rPr>
                <a:t>mulut</a:t>
              </a:r>
              <a:r>
                <a:rPr lang="en-US" sz="3899" dirty="0">
                  <a:solidFill>
                    <a:srgbClr val="000000"/>
                  </a:solidFill>
                  <a:latin typeface="Calibri (MS) Bold"/>
                </a:rPr>
                <a:t>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421660" y="6275369"/>
            <a:ext cx="4489396" cy="3375422"/>
            <a:chOff x="0" y="-76200"/>
            <a:chExt cx="1182392" cy="889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82392" cy="812800"/>
            </a:xfrm>
            <a:custGeom>
              <a:avLst/>
              <a:gdLst/>
              <a:ahLst/>
              <a:cxnLst/>
              <a:rect l="l" t="t" r="r" b="b"/>
              <a:pathLst>
                <a:path w="1182392" h="812800">
                  <a:moveTo>
                    <a:pt x="87949" y="0"/>
                  </a:moveTo>
                  <a:lnTo>
                    <a:pt x="1094443" y="0"/>
                  </a:lnTo>
                  <a:cubicBezTo>
                    <a:pt x="1143016" y="0"/>
                    <a:pt x="1182392" y="39376"/>
                    <a:pt x="1182392" y="87949"/>
                  </a:cubicBezTo>
                  <a:lnTo>
                    <a:pt x="1182392" y="724851"/>
                  </a:lnTo>
                  <a:cubicBezTo>
                    <a:pt x="1182392" y="773424"/>
                    <a:pt x="1143016" y="812800"/>
                    <a:pt x="1094443" y="812800"/>
                  </a:cubicBezTo>
                  <a:lnTo>
                    <a:pt x="87949" y="812800"/>
                  </a:lnTo>
                  <a:cubicBezTo>
                    <a:pt x="39376" y="812800"/>
                    <a:pt x="0" y="773424"/>
                    <a:pt x="0" y="724851"/>
                  </a:cubicBezTo>
                  <a:lnTo>
                    <a:pt x="0" y="87949"/>
                  </a:lnTo>
                  <a:cubicBezTo>
                    <a:pt x="0" y="39376"/>
                    <a:pt x="39376" y="0"/>
                    <a:pt x="87949" y="0"/>
                  </a:cubicBezTo>
                  <a:close/>
                </a:path>
              </a:pathLst>
            </a:custGeom>
            <a:solidFill>
              <a:srgbClr val="E47CA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1182392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79"/>
                </a:lnSpc>
              </a:pPr>
              <a:r>
                <a:rPr lang="en-US" sz="3899" dirty="0" err="1">
                  <a:solidFill>
                    <a:srgbClr val="000000"/>
                  </a:solidFill>
                  <a:latin typeface="Calibri (MS)"/>
                </a:rPr>
                <a:t>Oksigen</a:t>
              </a:r>
              <a:r>
                <a:rPr lang="en-US" sz="38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899" dirty="0" err="1">
                  <a:solidFill>
                    <a:srgbClr val="000000"/>
                  </a:solidFill>
                  <a:latin typeface="Calibri (MS) Bold"/>
                </a:rPr>
                <a:t>melalui</a:t>
              </a:r>
              <a:r>
                <a:rPr lang="en-US" sz="38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899" dirty="0" err="1">
                  <a:solidFill>
                    <a:srgbClr val="000000"/>
                  </a:solidFill>
                  <a:latin typeface="Calibri (MS) Bold"/>
                </a:rPr>
                <a:t>trakea</a:t>
              </a:r>
              <a:r>
                <a:rPr lang="en-US" sz="3899" dirty="0">
                  <a:solidFill>
                    <a:srgbClr val="000000"/>
                  </a:solidFill>
                  <a:latin typeface="Calibri (MS) Bold"/>
                </a:rPr>
                <a:t>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72695" y="6391726"/>
            <a:ext cx="4489396" cy="3375422"/>
            <a:chOff x="0" y="-76200"/>
            <a:chExt cx="1182392" cy="889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82392" cy="812800"/>
            </a:xfrm>
            <a:custGeom>
              <a:avLst/>
              <a:gdLst/>
              <a:ahLst/>
              <a:cxnLst/>
              <a:rect l="l" t="t" r="r" b="b"/>
              <a:pathLst>
                <a:path w="1182392" h="812800">
                  <a:moveTo>
                    <a:pt x="87949" y="0"/>
                  </a:moveTo>
                  <a:lnTo>
                    <a:pt x="1094443" y="0"/>
                  </a:lnTo>
                  <a:cubicBezTo>
                    <a:pt x="1143016" y="0"/>
                    <a:pt x="1182392" y="39376"/>
                    <a:pt x="1182392" y="87949"/>
                  </a:cubicBezTo>
                  <a:lnTo>
                    <a:pt x="1182392" y="724851"/>
                  </a:lnTo>
                  <a:cubicBezTo>
                    <a:pt x="1182392" y="773424"/>
                    <a:pt x="1143016" y="812800"/>
                    <a:pt x="1094443" y="812800"/>
                  </a:cubicBezTo>
                  <a:lnTo>
                    <a:pt x="87949" y="812800"/>
                  </a:lnTo>
                  <a:cubicBezTo>
                    <a:pt x="39376" y="812800"/>
                    <a:pt x="0" y="773424"/>
                    <a:pt x="0" y="724851"/>
                  </a:cubicBezTo>
                  <a:lnTo>
                    <a:pt x="0" y="87949"/>
                  </a:lnTo>
                  <a:cubicBezTo>
                    <a:pt x="0" y="39376"/>
                    <a:pt x="39376" y="0"/>
                    <a:pt x="87949" y="0"/>
                  </a:cubicBezTo>
                  <a:close/>
                </a:path>
              </a:pathLst>
            </a:custGeom>
            <a:solidFill>
              <a:srgbClr val="7C86E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1182392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79"/>
                </a:lnSpc>
              </a:pPr>
              <a:r>
                <a:rPr lang="en-US" sz="3899" dirty="0" err="1">
                  <a:solidFill>
                    <a:srgbClr val="000000"/>
                  </a:solidFill>
                  <a:latin typeface="Calibri (MS)"/>
                </a:rPr>
                <a:t>Semasa</a:t>
              </a:r>
              <a:r>
                <a:rPr lang="en-US" sz="3899" dirty="0">
                  <a:solidFill>
                    <a:srgbClr val="000000"/>
                  </a:solidFill>
                  <a:latin typeface="Calibri (MS)"/>
                </a:rPr>
                <a:t> di </a:t>
              </a:r>
              <a:r>
                <a:rPr lang="en-US" sz="3899" dirty="0" err="1">
                  <a:solidFill>
                    <a:srgbClr val="000000"/>
                  </a:solidFill>
                  <a:latin typeface="Calibri (MS) Bold"/>
                </a:rPr>
                <a:t>peparu</a:t>
              </a:r>
              <a:r>
                <a:rPr lang="en-US" sz="3899" dirty="0">
                  <a:solidFill>
                    <a:srgbClr val="000000"/>
                  </a:solidFill>
                  <a:latin typeface="Calibri (MS)"/>
                </a:rPr>
                <a:t> , </a:t>
              </a:r>
              <a:r>
                <a:rPr lang="en-US" sz="3899" dirty="0">
                  <a:solidFill>
                    <a:srgbClr val="000000"/>
                  </a:solidFill>
                  <a:latin typeface="Calibri (MS) Bold"/>
                </a:rPr>
                <a:t>proses </a:t>
              </a:r>
              <a:r>
                <a:rPr lang="en-US" sz="3899" dirty="0" err="1">
                  <a:solidFill>
                    <a:srgbClr val="000000"/>
                  </a:solidFill>
                  <a:latin typeface="Calibri (MS) Bold"/>
                </a:rPr>
                <a:t>pertukaran</a:t>
              </a:r>
              <a:r>
                <a:rPr lang="en-US" sz="3899" dirty="0">
                  <a:solidFill>
                    <a:srgbClr val="000000"/>
                  </a:solidFill>
                  <a:latin typeface="Calibri (MS) Bold"/>
                </a:rPr>
                <a:t> gas </a:t>
              </a:r>
              <a:r>
                <a:rPr lang="en-US" sz="3899" dirty="0" err="1">
                  <a:solidFill>
                    <a:srgbClr val="000000"/>
                  </a:solidFill>
                  <a:latin typeface="Calibri (MS) Bold"/>
                </a:rPr>
                <a:t>berlaku</a:t>
              </a:r>
              <a:r>
                <a:rPr lang="en-US" sz="3899" dirty="0">
                  <a:solidFill>
                    <a:srgbClr val="000000"/>
                  </a:solidFill>
                  <a:latin typeface="Calibri (MS) Bold"/>
                </a:rPr>
                <a:t>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72695" y="539026"/>
            <a:ext cx="4489396" cy="3510537"/>
            <a:chOff x="0" y="-76200"/>
            <a:chExt cx="1182392" cy="92458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82392" cy="848386"/>
            </a:xfrm>
            <a:custGeom>
              <a:avLst/>
              <a:gdLst/>
              <a:ahLst/>
              <a:cxnLst/>
              <a:rect l="l" t="t" r="r" b="b"/>
              <a:pathLst>
                <a:path w="1182392" h="848386">
                  <a:moveTo>
                    <a:pt x="87949" y="0"/>
                  </a:moveTo>
                  <a:lnTo>
                    <a:pt x="1094443" y="0"/>
                  </a:lnTo>
                  <a:cubicBezTo>
                    <a:pt x="1143016" y="0"/>
                    <a:pt x="1182392" y="39376"/>
                    <a:pt x="1182392" y="87949"/>
                  </a:cubicBezTo>
                  <a:lnTo>
                    <a:pt x="1182392" y="760437"/>
                  </a:lnTo>
                  <a:cubicBezTo>
                    <a:pt x="1182392" y="809010"/>
                    <a:pt x="1143016" y="848386"/>
                    <a:pt x="1094443" y="848386"/>
                  </a:cubicBezTo>
                  <a:lnTo>
                    <a:pt x="87949" y="848386"/>
                  </a:lnTo>
                  <a:cubicBezTo>
                    <a:pt x="39376" y="848386"/>
                    <a:pt x="0" y="809010"/>
                    <a:pt x="0" y="760437"/>
                  </a:cubicBezTo>
                  <a:lnTo>
                    <a:pt x="0" y="87949"/>
                  </a:lnTo>
                  <a:cubicBezTo>
                    <a:pt x="0" y="39376"/>
                    <a:pt x="39376" y="0"/>
                    <a:pt x="87949" y="0"/>
                  </a:cubicBezTo>
                  <a:close/>
                </a:path>
              </a:pathLst>
            </a:custGeom>
            <a:solidFill>
              <a:srgbClr val="49E1E6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1182392" cy="909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79"/>
                </a:lnSpc>
              </a:pPr>
              <a:r>
                <a:rPr lang="en-US" sz="3899" dirty="0" err="1">
                  <a:solidFill>
                    <a:srgbClr val="000000"/>
                  </a:solidFill>
                  <a:latin typeface="Calibri (MS) Bold"/>
                </a:rPr>
                <a:t>Oksigen</a:t>
              </a:r>
              <a:r>
                <a:rPr lang="en-US" sz="38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899" dirty="0" err="1">
                  <a:solidFill>
                    <a:srgbClr val="000000"/>
                  </a:solidFill>
                  <a:latin typeface="Calibri (MS) Bold"/>
                </a:rPr>
                <a:t>akan</a:t>
              </a:r>
              <a:r>
                <a:rPr lang="en-US" sz="38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899" dirty="0" err="1">
                  <a:solidFill>
                    <a:srgbClr val="000000"/>
                  </a:solidFill>
                  <a:latin typeface="Calibri (MS) Bold"/>
                </a:rPr>
                <a:t>masuk</a:t>
              </a:r>
              <a:r>
                <a:rPr lang="en-US" sz="38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899" dirty="0" err="1">
                  <a:solidFill>
                    <a:srgbClr val="000000"/>
                  </a:solidFill>
                  <a:latin typeface="Calibri (MS) Bold"/>
                </a:rPr>
                <a:t>ke</a:t>
              </a:r>
              <a:r>
                <a:rPr lang="en-US" sz="38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899" dirty="0" err="1">
                  <a:solidFill>
                    <a:srgbClr val="000000"/>
                  </a:solidFill>
                  <a:latin typeface="Calibri (MS) Bold"/>
                </a:rPr>
                <a:t>dalam</a:t>
              </a:r>
              <a:r>
                <a:rPr lang="en-US" sz="38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899" dirty="0" err="1">
                  <a:solidFill>
                    <a:srgbClr val="000000"/>
                  </a:solidFill>
                  <a:latin typeface="Calibri (MS) Bold"/>
                </a:rPr>
                <a:t>peparu</a:t>
              </a:r>
              <a:r>
                <a:rPr lang="en-US" sz="3899" dirty="0">
                  <a:solidFill>
                    <a:srgbClr val="000000"/>
                  </a:solidFill>
                  <a:latin typeface="Calibri (MS) Bold"/>
                </a:rPr>
                <a:t>,</a:t>
              </a:r>
              <a:r>
                <a:rPr lang="en-US" sz="38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899" dirty="0" err="1">
                  <a:solidFill>
                    <a:srgbClr val="000000"/>
                  </a:solidFill>
                  <a:latin typeface="Calibri (MS)"/>
                </a:rPr>
                <a:t>manakala</a:t>
              </a:r>
              <a:r>
                <a:rPr lang="en-US" sz="38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899" dirty="0" err="1">
                  <a:solidFill>
                    <a:srgbClr val="000000"/>
                  </a:solidFill>
                  <a:latin typeface="Calibri (MS) Bold"/>
                </a:rPr>
                <a:t>karbon</a:t>
              </a:r>
              <a:r>
                <a:rPr lang="en-US" sz="38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899" dirty="0" err="1">
                  <a:solidFill>
                    <a:srgbClr val="000000"/>
                  </a:solidFill>
                  <a:latin typeface="Calibri (MS) Bold"/>
                </a:rPr>
                <a:t>dioksida</a:t>
              </a:r>
              <a:r>
                <a:rPr lang="en-US" sz="3899" dirty="0">
                  <a:solidFill>
                    <a:srgbClr val="000000"/>
                  </a:solidFill>
                  <a:latin typeface="Calibri (MS) Bold"/>
                </a:rPr>
                <a:t> pula </a:t>
              </a:r>
              <a:r>
                <a:rPr lang="en-US" sz="3899" dirty="0" err="1">
                  <a:solidFill>
                    <a:srgbClr val="000000"/>
                  </a:solidFill>
                  <a:latin typeface="Calibri (MS) Bold"/>
                </a:rPr>
                <a:t>akan</a:t>
              </a:r>
              <a:r>
                <a:rPr lang="en-US" sz="38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899" dirty="0" err="1">
                  <a:solidFill>
                    <a:srgbClr val="000000"/>
                  </a:solidFill>
                  <a:latin typeface="Calibri (MS) Bold"/>
                </a:rPr>
                <a:t>keluar</a:t>
              </a:r>
              <a:r>
                <a:rPr lang="en-US" sz="38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899" dirty="0" err="1">
                  <a:solidFill>
                    <a:srgbClr val="000000"/>
                  </a:solidFill>
                  <a:latin typeface="Calibri (MS) Bold"/>
                </a:rPr>
                <a:t>dari</a:t>
              </a:r>
              <a:r>
                <a:rPr lang="en-US" sz="38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899" dirty="0" err="1">
                  <a:solidFill>
                    <a:srgbClr val="000000"/>
                  </a:solidFill>
                  <a:latin typeface="Calibri (MS) Bold"/>
                </a:rPr>
                <a:t>peparu</a:t>
              </a:r>
              <a:r>
                <a:rPr lang="en-US" sz="3899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216274" y="3312137"/>
            <a:ext cx="5656964" cy="3070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</a:pPr>
            <a:r>
              <a:rPr lang="en-US" sz="6446">
                <a:solidFill>
                  <a:srgbClr val="0E4042"/>
                </a:solidFill>
                <a:latin typeface="Calibri (MS) Bold"/>
              </a:rPr>
              <a:t>Proses Pernafasan Manusia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4521356" y="-25400"/>
            <a:ext cx="3760782" cy="224663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5856" y="-25400"/>
            <a:ext cx="3760782" cy="22466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896681" y="570040"/>
            <a:ext cx="1979132" cy="4586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5381332" y="387459"/>
            <a:ext cx="1575650" cy="36516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12290383" y="1760123"/>
            <a:ext cx="4666599" cy="549011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351752" y="2434406"/>
            <a:ext cx="1792745" cy="1615341"/>
            <a:chOff x="0" y="-95249"/>
            <a:chExt cx="678211" cy="6110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9785" cy="393806"/>
            </a:xfrm>
            <a:custGeom>
              <a:avLst/>
              <a:gdLst/>
              <a:ahLst/>
              <a:cxnLst/>
              <a:rect l="l" t="t" r="r" b="b"/>
              <a:pathLst>
                <a:path w="669785" h="393806">
                  <a:moveTo>
                    <a:pt x="196903" y="0"/>
                  </a:moveTo>
                  <a:lnTo>
                    <a:pt x="472882" y="0"/>
                  </a:lnTo>
                  <a:cubicBezTo>
                    <a:pt x="525104" y="0"/>
                    <a:pt x="575187" y="20745"/>
                    <a:pt x="612113" y="57671"/>
                  </a:cubicBezTo>
                  <a:cubicBezTo>
                    <a:pt x="649039" y="94598"/>
                    <a:pt x="669785" y="144681"/>
                    <a:pt x="669785" y="196903"/>
                  </a:cubicBezTo>
                  <a:lnTo>
                    <a:pt x="669785" y="196903"/>
                  </a:lnTo>
                  <a:cubicBezTo>
                    <a:pt x="669785" y="305649"/>
                    <a:pt x="581628" y="393806"/>
                    <a:pt x="472882" y="393806"/>
                  </a:cubicBezTo>
                  <a:lnTo>
                    <a:pt x="196903" y="393806"/>
                  </a:lnTo>
                  <a:cubicBezTo>
                    <a:pt x="144681" y="393806"/>
                    <a:pt x="94598" y="373061"/>
                    <a:pt x="57671" y="336134"/>
                  </a:cubicBezTo>
                  <a:cubicBezTo>
                    <a:pt x="20745" y="299208"/>
                    <a:pt x="0" y="249125"/>
                    <a:pt x="0" y="196903"/>
                  </a:cubicBezTo>
                  <a:lnTo>
                    <a:pt x="0" y="196903"/>
                  </a:lnTo>
                  <a:cubicBezTo>
                    <a:pt x="0" y="144681"/>
                    <a:pt x="20745" y="94598"/>
                    <a:pt x="57671" y="57671"/>
                  </a:cubicBezTo>
                  <a:cubicBezTo>
                    <a:pt x="94598" y="20745"/>
                    <a:pt x="144681" y="0"/>
                    <a:pt x="196903" y="0"/>
                  </a:cubicBezTo>
                  <a:close/>
                </a:path>
              </a:pathLst>
            </a:custGeom>
            <a:solidFill>
              <a:srgbClr val="EFBD5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49"/>
              <a:ext cx="678211" cy="611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399" dirty="0" err="1">
                  <a:solidFill>
                    <a:srgbClr val="000000"/>
                  </a:solidFill>
                  <a:latin typeface="Calibri (MS)"/>
                </a:rPr>
                <a:t>Hidung</a:t>
              </a:r>
              <a:endParaRPr lang="en-US" sz="43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374024" y="5032504"/>
            <a:ext cx="1770472" cy="1511080"/>
            <a:chOff x="0" y="-95249"/>
            <a:chExt cx="669785" cy="5716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9785" cy="393806"/>
            </a:xfrm>
            <a:custGeom>
              <a:avLst/>
              <a:gdLst/>
              <a:ahLst/>
              <a:cxnLst/>
              <a:rect l="l" t="t" r="r" b="b"/>
              <a:pathLst>
                <a:path w="669785" h="393806">
                  <a:moveTo>
                    <a:pt x="196903" y="0"/>
                  </a:moveTo>
                  <a:lnTo>
                    <a:pt x="472882" y="0"/>
                  </a:lnTo>
                  <a:cubicBezTo>
                    <a:pt x="525104" y="0"/>
                    <a:pt x="575187" y="20745"/>
                    <a:pt x="612113" y="57671"/>
                  </a:cubicBezTo>
                  <a:cubicBezTo>
                    <a:pt x="649039" y="94598"/>
                    <a:pt x="669785" y="144681"/>
                    <a:pt x="669785" y="196903"/>
                  </a:cubicBezTo>
                  <a:lnTo>
                    <a:pt x="669785" y="196903"/>
                  </a:lnTo>
                  <a:cubicBezTo>
                    <a:pt x="669785" y="305649"/>
                    <a:pt x="581628" y="393806"/>
                    <a:pt x="472882" y="393806"/>
                  </a:cubicBezTo>
                  <a:lnTo>
                    <a:pt x="196903" y="393806"/>
                  </a:lnTo>
                  <a:cubicBezTo>
                    <a:pt x="144681" y="393806"/>
                    <a:pt x="94598" y="373061"/>
                    <a:pt x="57671" y="336134"/>
                  </a:cubicBezTo>
                  <a:cubicBezTo>
                    <a:pt x="20745" y="299208"/>
                    <a:pt x="0" y="249125"/>
                    <a:pt x="0" y="196903"/>
                  </a:cubicBezTo>
                  <a:lnTo>
                    <a:pt x="0" y="196903"/>
                  </a:lnTo>
                  <a:cubicBezTo>
                    <a:pt x="0" y="144681"/>
                    <a:pt x="20745" y="94598"/>
                    <a:pt x="57671" y="57671"/>
                  </a:cubicBezTo>
                  <a:cubicBezTo>
                    <a:pt x="94598" y="20745"/>
                    <a:pt x="144681" y="0"/>
                    <a:pt x="196903" y="0"/>
                  </a:cubicBezTo>
                  <a:close/>
                </a:path>
              </a:pathLst>
            </a:custGeom>
            <a:solidFill>
              <a:srgbClr val="EFBD5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49"/>
              <a:ext cx="661359" cy="5716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399" dirty="0" err="1">
                  <a:solidFill>
                    <a:srgbClr val="000000"/>
                  </a:solidFill>
                  <a:latin typeface="Calibri (MS)"/>
                </a:rPr>
                <a:t>Peparu</a:t>
              </a:r>
              <a:endParaRPr lang="en-US" sz="43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374024" y="3732923"/>
            <a:ext cx="1770472" cy="1542520"/>
            <a:chOff x="0" y="-95249"/>
            <a:chExt cx="669785" cy="58354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9785" cy="393806"/>
            </a:xfrm>
            <a:custGeom>
              <a:avLst/>
              <a:gdLst/>
              <a:ahLst/>
              <a:cxnLst/>
              <a:rect l="l" t="t" r="r" b="b"/>
              <a:pathLst>
                <a:path w="669785" h="393806">
                  <a:moveTo>
                    <a:pt x="196903" y="0"/>
                  </a:moveTo>
                  <a:lnTo>
                    <a:pt x="472882" y="0"/>
                  </a:lnTo>
                  <a:cubicBezTo>
                    <a:pt x="525104" y="0"/>
                    <a:pt x="575187" y="20745"/>
                    <a:pt x="612113" y="57671"/>
                  </a:cubicBezTo>
                  <a:cubicBezTo>
                    <a:pt x="649039" y="94598"/>
                    <a:pt x="669785" y="144681"/>
                    <a:pt x="669785" y="196903"/>
                  </a:cubicBezTo>
                  <a:lnTo>
                    <a:pt x="669785" y="196903"/>
                  </a:lnTo>
                  <a:cubicBezTo>
                    <a:pt x="669785" y="305649"/>
                    <a:pt x="581628" y="393806"/>
                    <a:pt x="472882" y="393806"/>
                  </a:cubicBezTo>
                  <a:lnTo>
                    <a:pt x="196903" y="393806"/>
                  </a:lnTo>
                  <a:cubicBezTo>
                    <a:pt x="144681" y="393806"/>
                    <a:pt x="94598" y="373061"/>
                    <a:pt x="57671" y="336134"/>
                  </a:cubicBezTo>
                  <a:cubicBezTo>
                    <a:pt x="20745" y="299208"/>
                    <a:pt x="0" y="249125"/>
                    <a:pt x="0" y="196903"/>
                  </a:cubicBezTo>
                  <a:lnTo>
                    <a:pt x="0" y="196903"/>
                  </a:lnTo>
                  <a:cubicBezTo>
                    <a:pt x="0" y="144681"/>
                    <a:pt x="20745" y="94598"/>
                    <a:pt x="57671" y="57671"/>
                  </a:cubicBezTo>
                  <a:cubicBezTo>
                    <a:pt x="94598" y="20745"/>
                    <a:pt x="144681" y="0"/>
                    <a:pt x="196903" y="0"/>
                  </a:cubicBezTo>
                  <a:close/>
                </a:path>
              </a:pathLst>
            </a:custGeom>
            <a:solidFill>
              <a:srgbClr val="EFBD5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49"/>
              <a:ext cx="669785" cy="583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399" dirty="0" err="1">
                  <a:solidFill>
                    <a:srgbClr val="000000"/>
                  </a:solidFill>
                  <a:latin typeface="Calibri (MS)"/>
                </a:rPr>
                <a:t>Trakea</a:t>
              </a:r>
              <a:endParaRPr lang="en-US" sz="43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sp>
        <p:nvSpPr>
          <p:cNvPr id="16" name="AutoShape 16"/>
          <p:cNvSpPr/>
          <p:nvPr/>
        </p:nvSpPr>
        <p:spPr>
          <a:xfrm>
            <a:off x="12122224" y="3206664"/>
            <a:ext cx="1351882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 flipV="1">
            <a:off x="12144496" y="4505181"/>
            <a:ext cx="2086777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>
            <a:off x="12144496" y="5804762"/>
            <a:ext cx="1329610" cy="40556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3419136" y="1760123"/>
            <a:ext cx="4685561" cy="5512425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472628" y="1557095"/>
            <a:ext cx="1800027" cy="3290092"/>
            <a:chOff x="0" y="-426833"/>
            <a:chExt cx="678210" cy="123963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9785" cy="393806"/>
            </a:xfrm>
            <a:custGeom>
              <a:avLst/>
              <a:gdLst/>
              <a:ahLst/>
              <a:cxnLst/>
              <a:rect l="l" t="t" r="r" b="b"/>
              <a:pathLst>
                <a:path w="669785" h="393806">
                  <a:moveTo>
                    <a:pt x="196903" y="0"/>
                  </a:moveTo>
                  <a:lnTo>
                    <a:pt x="472882" y="0"/>
                  </a:lnTo>
                  <a:cubicBezTo>
                    <a:pt x="525104" y="0"/>
                    <a:pt x="575187" y="20745"/>
                    <a:pt x="612113" y="57671"/>
                  </a:cubicBezTo>
                  <a:cubicBezTo>
                    <a:pt x="649039" y="94598"/>
                    <a:pt x="669785" y="144681"/>
                    <a:pt x="669785" y="196903"/>
                  </a:cubicBezTo>
                  <a:lnTo>
                    <a:pt x="669785" y="196903"/>
                  </a:lnTo>
                  <a:cubicBezTo>
                    <a:pt x="669785" y="305649"/>
                    <a:pt x="581628" y="393806"/>
                    <a:pt x="472882" y="393806"/>
                  </a:cubicBezTo>
                  <a:lnTo>
                    <a:pt x="196903" y="393806"/>
                  </a:lnTo>
                  <a:cubicBezTo>
                    <a:pt x="144681" y="393806"/>
                    <a:pt x="94598" y="373061"/>
                    <a:pt x="57671" y="336134"/>
                  </a:cubicBezTo>
                  <a:cubicBezTo>
                    <a:pt x="20745" y="299208"/>
                    <a:pt x="0" y="249125"/>
                    <a:pt x="0" y="196903"/>
                  </a:cubicBezTo>
                  <a:lnTo>
                    <a:pt x="0" y="196903"/>
                  </a:lnTo>
                  <a:cubicBezTo>
                    <a:pt x="0" y="144681"/>
                    <a:pt x="20745" y="94598"/>
                    <a:pt x="57671" y="57671"/>
                  </a:cubicBezTo>
                  <a:cubicBezTo>
                    <a:pt x="94598" y="20745"/>
                    <a:pt x="144681" y="0"/>
                    <a:pt x="196903" y="0"/>
                  </a:cubicBezTo>
                  <a:close/>
                </a:path>
              </a:pathLst>
            </a:custGeom>
            <a:solidFill>
              <a:srgbClr val="EFBD5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26833"/>
              <a:ext cx="678210" cy="1239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399" dirty="0" err="1">
                  <a:solidFill>
                    <a:srgbClr val="000000"/>
                  </a:solidFill>
                  <a:latin typeface="Calibri (MS)"/>
                </a:rPr>
                <a:t>Hidung</a:t>
              </a:r>
              <a:endParaRPr lang="en-US" sz="43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94990" y="5045801"/>
            <a:ext cx="1777666" cy="1542275"/>
            <a:chOff x="0" y="-95249"/>
            <a:chExt cx="669785" cy="58109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69785" cy="393806"/>
            </a:xfrm>
            <a:custGeom>
              <a:avLst/>
              <a:gdLst/>
              <a:ahLst/>
              <a:cxnLst/>
              <a:rect l="l" t="t" r="r" b="b"/>
              <a:pathLst>
                <a:path w="669785" h="393806">
                  <a:moveTo>
                    <a:pt x="196903" y="0"/>
                  </a:moveTo>
                  <a:lnTo>
                    <a:pt x="472882" y="0"/>
                  </a:lnTo>
                  <a:cubicBezTo>
                    <a:pt x="525104" y="0"/>
                    <a:pt x="575187" y="20745"/>
                    <a:pt x="612113" y="57671"/>
                  </a:cubicBezTo>
                  <a:cubicBezTo>
                    <a:pt x="649039" y="94598"/>
                    <a:pt x="669785" y="144681"/>
                    <a:pt x="669785" y="196903"/>
                  </a:cubicBezTo>
                  <a:lnTo>
                    <a:pt x="669785" y="196903"/>
                  </a:lnTo>
                  <a:cubicBezTo>
                    <a:pt x="669785" y="305649"/>
                    <a:pt x="581628" y="393806"/>
                    <a:pt x="472882" y="393806"/>
                  </a:cubicBezTo>
                  <a:lnTo>
                    <a:pt x="196903" y="393806"/>
                  </a:lnTo>
                  <a:cubicBezTo>
                    <a:pt x="144681" y="393806"/>
                    <a:pt x="94598" y="373061"/>
                    <a:pt x="57671" y="336134"/>
                  </a:cubicBezTo>
                  <a:cubicBezTo>
                    <a:pt x="20745" y="299208"/>
                    <a:pt x="0" y="249125"/>
                    <a:pt x="0" y="196903"/>
                  </a:cubicBezTo>
                  <a:lnTo>
                    <a:pt x="0" y="196903"/>
                  </a:lnTo>
                  <a:cubicBezTo>
                    <a:pt x="0" y="144681"/>
                    <a:pt x="20745" y="94598"/>
                    <a:pt x="57671" y="57671"/>
                  </a:cubicBezTo>
                  <a:cubicBezTo>
                    <a:pt x="94598" y="20745"/>
                    <a:pt x="144681" y="0"/>
                    <a:pt x="196903" y="0"/>
                  </a:cubicBezTo>
                  <a:close/>
                </a:path>
              </a:pathLst>
            </a:custGeom>
            <a:solidFill>
              <a:srgbClr val="EFBD5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49"/>
              <a:ext cx="659629" cy="5810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399" dirty="0" err="1">
                  <a:solidFill>
                    <a:srgbClr val="000000"/>
                  </a:solidFill>
                  <a:latin typeface="Calibri (MS)"/>
                </a:rPr>
                <a:t>Peparu</a:t>
              </a:r>
              <a:endParaRPr lang="en-US" sz="43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94990" y="3740939"/>
            <a:ext cx="1777666" cy="1543342"/>
            <a:chOff x="0" y="-95249"/>
            <a:chExt cx="669785" cy="58149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69785" cy="393806"/>
            </a:xfrm>
            <a:custGeom>
              <a:avLst/>
              <a:gdLst/>
              <a:ahLst/>
              <a:cxnLst/>
              <a:rect l="l" t="t" r="r" b="b"/>
              <a:pathLst>
                <a:path w="669785" h="393806">
                  <a:moveTo>
                    <a:pt x="196903" y="0"/>
                  </a:moveTo>
                  <a:lnTo>
                    <a:pt x="472882" y="0"/>
                  </a:lnTo>
                  <a:cubicBezTo>
                    <a:pt x="525104" y="0"/>
                    <a:pt x="575187" y="20745"/>
                    <a:pt x="612113" y="57671"/>
                  </a:cubicBezTo>
                  <a:cubicBezTo>
                    <a:pt x="649039" y="94598"/>
                    <a:pt x="669785" y="144681"/>
                    <a:pt x="669785" y="196903"/>
                  </a:cubicBezTo>
                  <a:lnTo>
                    <a:pt x="669785" y="196903"/>
                  </a:lnTo>
                  <a:cubicBezTo>
                    <a:pt x="669785" y="305649"/>
                    <a:pt x="581628" y="393806"/>
                    <a:pt x="472882" y="393806"/>
                  </a:cubicBezTo>
                  <a:lnTo>
                    <a:pt x="196903" y="393806"/>
                  </a:lnTo>
                  <a:cubicBezTo>
                    <a:pt x="144681" y="393806"/>
                    <a:pt x="94598" y="373061"/>
                    <a:pt x="57671" y="336134"/>
                  </a:cubicBezTo>
                  <a:cubicBezTo>
                    <a:pt x="20745" y="299208"/>
                    <a:pt x="0" y="249125"/>
                    <a:pt x="0" y="196903"/>
                  </a:cubicBezTo>
                  <a:lnTo>
                    <a:pt x="0" y="196903"/>
                  </a:lnTo>
                  <a:cubicBezTo>
                    <a:pt x="0" y="144681"/>
                    <a:pt x="20745" y="94598"/>
                    <a:pt x="57671" y="57671"/>
                  </a:cubicBezTo>
                  <a:cubicBezTo>
                    <a:pt x="94598" y="20745"/>
                    <a:pt x="144681" y="0"/>
                    <a:pt x="196903" y="0"/>
                  </a:cubicBezTo>
                  <a:close/>
                </a:path>
              </a:pathLst>
            </a:custGeom>
            <a:solidFill>
              <a:srgbClr val="EFBD5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95249"/>
              <a:ext cx="614818" cy="581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79"/>
                </a:lnSpc>
              </a:pPr>
              <a:r>
                <a:rPr lang="en-US" sz="4399" dirty="0" err="1">
                  <a:solidFill>
                    <a:srgbClr val="000000"/>
                  </a:solidFill>
                  <a:latin typeface="Calibri (MS)"/>
                </a:rPr>
                <a:t>Trakea</a:t>
              </a:r>
              <a:endParaRPr lang="en-US" sz="43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sp>
        <p:nvSpPr>
          <p:cNvPr id="29" name="AutoShape 29"/>
          <p:cNvSpPr/>
          <p:nvPr/>
        </p:nvSpPr>
        <p:spPr>
          <a:xfrm>
            <a:off x="3250294" y="3212542"/>
            <a:ext cx="1357375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AutoShape 30"/>
          <p:cNvSpPr/>
          <p:nvPr/>
        </p:nvSpPr>
        <p:spPr>
          <a:xfrm flipV="1">
            <a:off x="3272657" y="4516335"/>
            <a:ext cx="2095257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" name="AutoShape 31"/>
          <p:cNvSpPr/>
          <p:nvPr/>
        </p:nvSpPr>
        <p:spPr>
          <a:xfrm>
            <a:off x="3272657" y="5821197"/>
            <a:ext cx="1335013" cy="4072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 rot="-1120672">
            <a:off x="12256124" y="3461004"/>
            <a:ext cx="1808483" cy="1338277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 rot="3985450" flipV="1">
            <a:off x="3321289" y="3603280"/>
            <a:ext cx="1815831" cy="1343715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3419136" y="6982050"/>
            <a:ext cx="4507638" cy="1619042"/>
            <a:chOff x="0" y="-76200"/>
            <a:chExt cx="1182392" cy="42468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82392" cy="278691"/>
            </a:xfrm>
            <a:custGeom>
              <a:avLst/>
              <a:gdLst/>
              <a:ahLst/>
              <a:cxnLst/>
              <a:rect l="l" t="t" r="r" b="b"/>
              <a:pathLst>
                <a:path w="1182392" h="278691">
                  <a:moveTo>
                    <a:pt x="87593" y="0"/>
                  </a:moveTo>
                  <a:lnTo>
                    <a:pt x="1094799" y="0"/>
                  </a:lnTo>
                  <a:cubicBezTo>
                    <a:pt x="1143176" y="0"/>
                    <a:pt x="1182392" y="39217"/>
                    <a:pt x="1182392" y="87593"/>
                  </a:cubicBezTo>
                  <a:lnTo>
                    <a:pt x="1182392" y="191098"/>
                  </a:lnTo>
                  <a:cubicBezTo>
                    <a:pt x="1182392" y="214329"/>
                    <a:pt x="1173164" y="236608"/>
                    <a:pt x="1156737" y="253035"/>
                  </a:cubicBezTo>
                  <a:cubicBezTo>
                    <a:pt x="1140310" y="269462"/>
                    <a:pt x="1118030" y="278691"/>
                    <a:pt x="1094799" y="278691"/>
                  </a:cubicBezTo>
                  <a:lnTo>
                    <a:pt x="87593" y="278691"/>
                  </a:lnTo>
                  <a:cubicBezTo>
                    <a:pt x="64362" y="278691"/>
                    <a:pt x="42082" y="269462"/>
                    <a:pt x="25655" y="253035"/>
                  </a:cubicBezTo>
                  <a:cubicBezTo>
                    <a:pt x="9229" y="236608"/>
                    <a:pt x="0" y="214329"/>
                    <a:pt x="0" y="191098"/>
                  </a:cubicBezTo>
                  <a:lnTo>
                    <a:pt x="0" y="87593"/>
                  </a:lnTo>
                  <a:cubicBezTo>
                    <a:pt x="0" y="64362"/>
                    <a:pt x="9229" y="42082"/>
                    <a:pt x="25655" y="25655"/>
                  </a:cubicBezTo>
                  <a:cubicBezTo>
                    <a:pt x="42082" y="9229"/>
                    <a:pt x="64362" y="0"/>
                    <a:pt x="87593" y="0"/>
                  </a:cubicBezTo>
                  <a:close/>
                </a:path>
              </a:pathLst>
            </a:custGeom>
            <a:solidFill>
              <a:srgbClr val="F7981D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76200"/>
              <a:ext cx="1182392" cy="424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79"/>
                </a:lnSpc>
              </a:pPr>
              <a:r>
                <a:rPr lang="en-US" sz="3899" dirty="0" err="1">
                  <a:solidFill>
                    <a:srgbClr val="000000"/>
                  </a:solidFill>
                  <a:latin typeface="Calibri (MS) Bold"/>
                </a:rPr>
                <a:t>Menarik</a:t>
              </a:r>
              <a:r>
                <a:rPr lang="en-US" sz="38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899" dirty="0" err="1">
                  <a:solidFill>
                    <a:srgbClr val="000000"/>
                  </a:solidFill>
                  <a:latin typeface="Calibri (MS) Bold"/>
                </a:rPr>
                <a:t>nafas</a:t>
              </a:r>
              <a:endParaRPr lang="en-US" sz="3899" dirty="0">
                <a:solidFill>
                  <a:srgbClr val="000000"/>
                </a:solidFill>
                <a:latin typeface="Calibri (MS) Bold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2290383" y="6999017"/>
            <a:ext cx="4666600" cy="1535520"/>
            <a:chOff x="0" y="-76200"/>
            <a:chExt cx="1229063" cy="40441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182392" cy="278691"/>
            </a:xfrm>
            <a:custGeom>
              <a:avLst/>
              <a:gdLst/>
              <a:ahLst/>
              <a:cxnLst/>
              <a:rect l="l" t="t" r="r" b="b"/>
              <a:pathLst>
                <a:path w="1182392" h="278691">
                  <a:moveTo>
                    <a:pt x="87949" y="0"/>
                  </a:moveTo>
                  <a:lnTo>
                    <a:pt x="1094443" y="0"/>
                  </a:lnTo>
                  <a:cubicBezTo>
                    <a:pt x="1143016" y="0"/>
                    <a:pt x="1182392" y="39376"/>
                    <a:pt x="1182392" y="87949"/>
                  </a:cubicBezTo>
                  <a:lnTo>
                    <a:pt x="1182392" y="190742"/>
                  </a:lnTo>
                  <a:cubicBezTo>
                    <a:pt x="1182392" y="239315"/>
                    <a:pt x="1143016" y="278691"/>
                    <a:pt x="1094443" y="278691"/>
                  </a:cubicBezTo>
                  <a:lnTo>
                    <a:pt x="87949" y="278691"/>
                  </a:lnTo>
                  <a:cubicBezTo>
                    <a:pt x="39376" y="278691"/>
                    <a:pt x="0" y="239315"/>
                    <a:pt x="0" y="190742"/>
                  </a:cubicBezTo>
                  <a:lnTo>
                    <a:pt x="0" y="87949"/>
                  </a:lnTo>
                  <a:cubicBezTo>
                    <a:pt x="0" y="39376"/>
                    <a:pt x="39376" y="0"/>
                    <a:pt x="87949" y="0"/>
                  </a:cubicBezTo>
                  <a:close/>
                </a:path>
              </a:pathLst>
            </a:custGeom>
            <a:solidFill>
              <a:srgbClr val="F7981D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76200"/>
              <a:ext cx="1229063" cy="404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79"/>
                </a:lnSpc>
              </a:pPr>
              <a:r>
                <a:rPr lang="en-US" sz="3899" dirty="0" err="1">
                  <a:solidFill>
                    <a:srgbClr val="000000"/>
                  </a:solidFill>
                  <a:latin typeface="Calibri (MS) Bold"/>
                </a:rPr>
                <a:t>Menghembus</a:t>
              </a:r>
              <a:r>
                <a:rPr lang="en-US" sz="3899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3899" dirty="0" err="1">
                  <a:solidFill>
                    <a:srgbClr val="000000"/>
                  </a:solidFill>
                  <a:latin typeface="Calibri (MS) Bold"/>
                </a:rPr>
                <a:t>nafas</a:t>
              </a:r>
              <a:endParaRPr lang="en-US" sz="3899" dirty="0">
                <a:solidFill>
                  <a:srgbClr val="000000"/>
                </a:solidFill>
                <a:latin typeface="Calibri (MS) Bold"/>
              </a:endParaRPr>
            </a:p>
          </p:txBody>
        </p:sp>
      </p:grpSp>
      <p:sp>
        <p:nvSpPr>
          <p:cNvPr id="40" name="AutoShape 40"/>
          <p:cNvSpPr/>
          <p:nvPr/>
        </p:nvSpPr>
        <p:spPr>
          <a:xfrm>
            <a:off x="2383824" y="9116622"/>
            <a:ext cx="6760176" cy="20852"/>
          </a:xfrm>
          <a:prstGeom prst="line">
            <a:avLst/>
          </a:prstGeom>
          <a:ln w="1714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1" name="Group 41"/>
          <p:cNvGrpSpPr/>
          <p:nvPr/>
        </p:nvGrpSpPr>
        <p:grpSpPr>
          <a:xfrm>
            <a:off x="2677495" y="8473921"/>
            <a:ext cx="1642790" cy="1374596"/>
            <a:chOff x="0" y="-76200"/>
            <a:chExt cx="669785" cy="56043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69785" cy="393806"/>
            </a:xfrm>
            <a:custGeom>
              <a:avLst/>
              <a:gdLst/>
              <a:ahLst/>
              <a:cxnLst/>
              <a:rect l="l" t="t" r="r" b="b"/>
              <a:pathLst>
                <a:path w="669785" h="393806">
                  <a:moveTo>
                    <a:pt x="196903" y="0"/>
                  </a:moveTo>
                  <a:lnTo>
                    <a:pt x="472882" y="0"/>
                  </a:lnTo>
                  <a:cubicBezTo>
                    <a:pt x="525104" y="0"/>
                    <a:pt x="575187" y="20745"/>
                    <a:pt x="612113" y="57671"/>
                  </a:cubicBezTo>
                  <a:cubicBezTo>
                    <a:pt x="649039" y="94598"/>
                    <a:pt x="669785" y="144681"/>
                    <a:pt x="669785" y="196903"/>
                  </a:cubicBezTo>
                  <a:lnTo>
                    <a:pt x="669785" y="196903"/>
                  </a:lnTo>
                  <a:cubicBezTo>
                    <a:pt x="669785" y="305649"/>
                    <a:pt x="581628" y="393806"/>
                    <a:pt x="472882" y="393806"/>
                  </a:cubicBezTo>
                  <a:lnTo>
                    <a:pt x="196903" y="393806"/>
                  </a:lnTo>
                  <a:cubicBezTo>
                    <a:pt x="144681" y="393806"/>
                    <a:pt x="94598" y="373061"/>
                    <a:pt x="57671" y="336134"/>
                  </a:cubicBezTo>
                  <a:cubicBezTo>
                    <a:pt x="20745" y="299208"/>
                    <a:pt x="0" y="249125"/>
                    <a:pt x="0" y="196903"/>
                  </a:cubicBezTo>
                  <a:lnTo>
                    <a:pt x="0" y="196903"/>
                  </a:lnTo>
                  <a:cubicBezTo>
                    <a:pt x="0" y="144681"/>
                    <a:pt x="20745" y="94598"/>
                    <a:pt x="57671" y="57671"/>
                  </a:cubicBezTo>
                  <a:cubicBezTo>
                    <a:pt x="94598" y="20745"/>
                    <a:pt x="144681" y="0"/>
                    <a:pt x="196903" y="0"/>
                  </a:cubicBezTo>
                  <a:close/>
                </a:path>
              </a:pathLst>
            </a:custGeom>
            <a:solidFill>
              <a:srgbClr val="EFBD50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76200"/>
              <a:ext cx="669785" cy="560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59"/>
                </a:lnSpc>
              </a:pPr>
              <a:r>
                <a:rPr lang="en-US" sz="3799" dirty="0" err="1">
                  <a:solidFill>
                    <a:srgbClr val="000000"/>
                  </a:solidFill>
                  <a:latin typeface="Calibri (MS)"/>
                </a:rPr>
                <a:t>Hidung</a:t>
              </a:r>
              <a:endParaRPr lang="en-US" sz="37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6647248" y="8473921"/>
            <a:ext cx="1668424" cy="1368305"/>
            <a:chOff x="0" y="-76200"/>
            <a:chExt cx="680236" cy="557874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69785" cy="393806"/>
            </a:xfrm>
            <a:custGeom>
              <a:avLst/>
              <a:gdLst/>
              <a:ahLst/>
              <a:cxnLst/>
              <a:rect l="l" t="t" r="r" b="b"/>
              <a:pathLst>
                <a:path w="669785" h="393806">
                  <a:moveTo>
                    <a:pt x="196903" y="0"/>
                  </a:moveTo>
                  <a:lnTo>
                    <a:pt x="472882" y="0"/>
                  </a:lnTo>
                  <a:cubicBezTo>
                    <a:pt x="525104" y="0"/>
                    <a:pt x="575187" y="20745"/>
                    <a:pt x="612113" y="57671"/>
                  </a:cubicBezTo>
                  <a:cubicBezTo>
                    <a:pt x="649039" y="94598"/>
                    <a:pt x="669785" y="144681"/>
                    <a:pt x="669785" y="196903"/>
                  </a:cubicBezTo>
                  <a:lnTo>
                    <a:pt x="669785" y="196903"/>
                  </a:lnTo>
                  <a:cubicBezTo>
                    <a:pt x="669785" y="305649"/>
                    <a:pt x="581628" y="393806"/>
                    <a:pt x="472882" y="393806"/>
                  </a:cubicBezTo>
                  <a:lnTo>
                    <a:pt x="196903" y="393806"/>
                  </a:lnTo>
                  <a:cubicBezTo>
                    <a:pt x="144681" y="393806"/>
                    <a:pt x="94598" y="373061"/>
                    <a:pt x="57671" y="336134"/>
                  </a:cubicBezTo>
                  <a:cubicBezTo>
                    <a:pt x="20745" y="299208"/>
                    <a:pt x="0" y="249125"/>
                    <a:pt x="0" y="196903"/>
                  </a:cubicBezTo>
                  <a:lnTo>
                    <a:pt x="0" y="196903"/>
                  </a:lnTo>
                  <a:cubicBezTo>
                    <a:pt x="0" y="144681"/>
                    <a:pt x="20745" y="94598"/>
                    <a:pt x="57671" y="57671"/>
                  </a:cubicBezTo>
                  <a:cubicBezTo>
                    <a:pt x="94598" y="20745"/>
                    <a:pt x="144681" y="0"/>
                    <a:pt x="196903" y="0"/>
                  </a:cubicBezTo>
                  <a:close/>
                </a:path>
              </a:pathLst>
            </a:custGeom>
            <a:solidFill>
              <a:srgbClr val="EFBD50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76200"/>
              <a:ext cx="680236" cy="557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59"/>
                </a:lnSpc>
              </a:pPr>
              <a:r>
                <a:rPr lang="en-US" sz="3799" dirty="0" err="1">
                  <a:solidFill>
                    <a:srgbClr val="000000"/>
                  </a:solidFill>
                  <a:latin typeface="Calibri (MS)"/>
                </a:rPr>
                <a:t>Peparu</a:t>
              </a:r>
              <a:endParaRPr lang="en-US" sz="37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4709183" y="8467630"/>
            <a:ext cx="1649830" cy="1374596"/>
            <a:chOff x="0" y="-76200"/>
            <a:chExt cx="672655" cy="560439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69785" cy="393806"/>
            </a:xfrm>
            <a:custGeom>
              <a:avLst/>
              <a:gdLst/>
              <a:ahLst/>
              <a:cxnLst/>
              <a:rect l="l" t="t" r="r" b="b"/>
              <a:pathLst>
                <a:path w="669785" h="393806">
                  <a:moveTo>
                    <a:pt x="196903" y="0"/>
                  </a:moveTo>
                  <a:lnTo>
                    <a:pt x="472882" y="0"/>
                  </a:lnTo>
                  <a:cubicBezTo>
                    <a:pt x="525104" y="0"/>
                    <a:pt x="575187" y="20745"/>
                    <a:pt x="612113" y="57671"/>
                  </a:cubicBezTo>
                  <a:cubicBezTo>
                    <a:pt x="649039" y="94598"/>
                    <a:pt x="669785" y="144681"/>
                    <a:pt x="669785" y="196903"/>
                  </a:cubicBezTo>
                  <a:lnTo>
                    <a:pt x="669785" y="196903"/>
                  </a:lnTo>
                  <a:cubicBezTo>
                    <a:pt x="669785" y="305649"/>
                    <a:pt x="581628" y="393806"/>
                    <a:pt x="472882" y="393806"/>
                  </a:cubicBezTo>
                  <a:lnTo>
                    <a:pt x="196903" y="393806"/>
                  </a:lnTo>
                  <a:cubicBezTo>
                    <a:pt x="144681" y="393806"/>
                    <a:pt x="94598" y="373061"/>
                    <a:pt x="57671" y="336134"/>
                  </a:cubicBezTo>
                  <a:cubicBezTo>
                    <a:pt x="20745" y="299208"/>
                    <a:pt x="0" y="249125"/>
                    <a:pt x="0" y="196903"/>
                  </a:cubicBezTo>
                  <a:lnTo>
                    <a:pt x="0" y="196903"/>
                  </a:lnTo>
                  <a:cubicBezTo>
                    <a:pt x="0" y="144681"/>
                    <a:pt x="20745" y="94598"/>
                    <a:pt x="57671" y="57671"/>
                  </a:cubicBezTo>
                  <a:cubicBezTo>
                    <a:pt x="94598" y="20745"/>
                    <a:pt x="144681" y="0"/>
                    <a:pt x="196903" y="0"/>
                  </a:cubicBezTo>
                  <a:close/>
                </a:path>
              </a:pathLst>
            </a:custGeom>
            <a:solidFill>
              <a:srgbClr val="EFBD50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76200"/>
              <a:ext cx="672655" cy="560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59"/>
                </a:lnSpc>
              </a:pPr>
              <a:r>
                <a:rPr lang="en-US" sz="3799" dirty="0" err="1">
                  <a:solidFill>
                    <a:srgbClr val="000000"/>
                  </a:solidFill>
                  <a:latin typeface="Calibri (MS)"/>
                </a:rPr>
                <a:t>Trakea</a:t>
              </a:r>
              <a:endParaRPr lang="en-US" sz="37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47061" y="7801921"/>
            <a:ext cx="2236763" cy="2569265"/>
            <a:chOff x="0" y="-76200"/>
            <a:chExt cx="586722" cy="67394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86722" cy="537314"/>
            </a:xfrm>
            <a:custGeom>
              <a:avLst/>
              <a:gdLst/>
              <a:ahLst/>
              <a:cxnLst/>
              <a:rect l="l" t="t" r="r" b="b"/>
              <a:pathLst>
                <a:path w="586722" h="537314">
                  <a:moveTo>
                    <a:pt x="176522" y="0"/>
                  </a:moveTo>
                  <a:lnTo>
                    <a:pt x="410200" y="0"/>
                  </a:lnTo>
                  <a:cubicBezTo>
                    <a:pt x="507691" y="0"/>
                    <a:pt x="586722" y="79032"/>
                    <a:pt x="586722" y="176522"/>
                  </a:cubicBezTo>
                  <a:lnTo>
                    <a:pt x="586722" y="360792"/>
                  </a:lnTo>
                  <a:cubicBezTo>
                    <a:pt x="586722" y="407609"/>
                    <a:pt x="568124" y="452508"/>
                    <a:pt x="535020" y="485612"/>
                  </a:cubicBezTo>
                  <a:cubicBezTo>
                    <a:pt x="501916" y="518716"/>
                    <a:pt x="457017" y="537314"/>
                    <a:pt x="410200" y="537314"/>
                  </a:cubicBezTo>
                  <a:lnTo>
                    <a:pt x="176522" y="537314"/>
                  </a:lnTo>
                  <a:cubicBezTo>
                    <a:pt x="79032" y="537314"/>
                    <a:pt x="0" y="458283"/>
                    <a:pt x="0" y="360792"/>
                  </a:cubicBezTo>
                  <a:lnTo>
                    <a:pt x="0" y="176522"/>
                  </a:lnTo>
                  <a:cubicBezTo>
                    <a:pt x="0" y="79032"/>
                    <a:pt x="79032" y="0"/>
                    <a:pt x="176522" y="0"/>
                  </a:cubicBezTo>
                  <a:close/>
                </a:path>
              </a:pathLst>
            </a:custGeom>
            <a:solidFill>
              <a:srgbClr val="E47CA2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76200"/>
              <a:ext cx="566158" cy="673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79"/>
                </a:lnSpc>
              </a:pPr>
              <a:r>
                <a:rPr lang="en-US" sz="3899" dirty="0" err="1">
                  <a:solidFill>
                    <a:srgbClr val="000000"/>
                  </a:solidFill>
                  <a:latin typeface="Calibri (MS)"/>
                </a:rPr>
                <a:t>Oksigen</a:t>
              </a:r>
              <a:r>
                <a:rPr lang="en-US" sz="38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899" dirty="0" err="1">
                  <a:solidFill>
                    <a:srgbClr val="000000"/>
                  </a:solidFill>
                  <a:latin typeface="Calibri (MS)"/>
                </a:rPr>
                <a:t>akan</a:t>
              </a:r>
              <a:r>
                <a:rPr lang="en-US" sz="38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899" dirty="0" err="1">
                  <a:solidFill>
                    <a:srgbClr val="000000"/>
                  </a:solidFill>
                  <a:latin typeface="Calibri (MS)"/>
                </a:rPr>
                <a:t>melalui</a:t>
              </a:r>
              <a:endParaRPr lang="en-US" sz="38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9293722" y="7220837"/>
            <a:ext cx="2236763" cy="3129498"/>
            <a:chOff x="0" y="-76200"/>
            <a:chExt cx="589106" cy="82423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586722" cy="692850"/>
            </a:xfrm>
            <a:custGeom>
              <a:avLst/>
              <a:gdLst/>
              <a:ahLst/>
              <a:cxnLst/>
              <a:rect l="l" t="t" r="r" b="b"/>
              <a:pathLst>
                <a:path w="586722" h="692850">
                  <a:moveTo>
                    <a:pt x="177239" y="0"/>
                  </a:moveTo>
                  <a:lnTo>
                    <a:pt x="409483" y="0"/>
                  </a:lnTo>
                  <a:cubicBezTo>
                    <a:pt x="507369" y="0"/>
                    <a:pt x="586722" y="79353"/>
                    <a:pt x="586722" y="177239"/>
                  </a:cubicBezTo>
                  <a:lnTo>
                    <a:pt x="586722" y="515611"/>
                  </a:lnTo>
                  <a:cubicBezTo>
                    <a:pt x="586722" y="613497"/>
                    <a:pt x="507369" y="692850"/>
                    <a:pt x="409483" y="692850"/>
                  </a:cubicBezTo>
                  <a:lnTo>
                    <a:pt x="177239" y="692850"/>
                  </a:lnTo>
                  <a:cubicBezTo>
                    <a:pt x="79353" y="692850"/>
                    <a:pt x="0" y="613497"/>
                    <a:pt x="0" y="515611"/>
                  </a:cubicBezTo>
                  <a:lnTo>
                    <a:pt x="0" y="177239"/>
                  </a:lnTo>
                  <a:cubicBezTo>
                    <a:pt x="0" y="79353"/>
                    <a:pt x="79353" y="0"/>
                    <a:pt x="177239" y="0"/>
                  </a:cubicBezTo>
                  <a:close/>
                </a:path>
              </a:pathLst>
            </a:custGeom>
            <a:solidFill>
              <a:srgbClr val="E47CA2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76200"/>
              <a:ext cx="589106" cy="824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79"/>
                </a:lnSpc>
              </a:pPr>
              <a:r>
                <a:rPr lang="en-US" sz="3899" dirty="0">
                  <a:solidFill>
                    <a:srgbClr val="000000"/>
                  </a:solidFill>
                  <a:latin typeface="Calibri (MS)"/>
                </a:rPr>
                <a:t>Karbon </a:t>
              </a:r>
              <a:r>
                <a:rPr lang="en-US" sz="3899" dirty="0" err="1">
                  <a:solidFill>
                    <a:srgbClr val="000000"/>
                  </a:solidFill>
                  <a:latin typeface="Calibri (MS)"/>
                </a:rPr>
                <a:t>dioksida</a:t>
              </a:r>
              <a:r>
                <a:rPr lang="en-US" sz="38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899" dirty="0" err="1">
                  <a:solidFill>
                    <a:srgbClr val="000000"/>
                  </a:solidFill>
                  <a:latin typeface="Calibri (MS)"/>
                </a:rPr>
                <a:t>akan</a:t>
              </a:r>
              <a:r>
                <a:rPr lang="en-US" sz="38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899" dirty="0" err="1">
                  <a:solidFill>
                    <a:srgbClr val="000000"/>
                  </a:solidFill>
                  <a:latin typeface="Calibri (MS)"/>
                </a:rPr>
                <a:t>melalui</a:t>
              </a:r>
              <a:endParaRPr lang="en-US" sz="38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sp>
        <p:nvSpPr>
          <p:cNvPr id="56" name="AutoShape 56"/>
          <p:cNvSpPr/>
          <p:nvPr/>
        </p:nvSpPr>
        <p:spPr>
          <a:xfrm>
            <a:off x="11521697" y="9037187"/>
            <a:ext cx="6760176" cy="20852"/>
          </a:xfrm>
          <a:prstGeom prst="line">
            <a:avLst/>
          </a:prstGeom>
          <a:ln w="1714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7" name="Group 57"/>
          <p:cNvGrpSpPr/>
          <p:nvPr/>
        </p:nvGrpSpPr>
        <p:grpSpPr>
          <a:xfrm>
            <a:off x="15847661" y="8388196"/>
            <a:ext cx="1642790" cy="1412326"/>
            <a:chOff x="0" y="-76200"/>
            <a:chExt cx="669785" cy="575822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669785" cy="393806"/>
            </a:xfrm>
            <a:custGeom>
              <a:avLst/>
              <a:gdLst/>
              <a:ahLst/>
              <a:cxnLst/>
              <a:rect l="l" t="t" r="r" b="b"/>
              <a:pathLst>
                <a:path w="669785" h="393806">
                  <a:moveTo>
                    <a:pt x="196903" y="0"/>
                  </a:moveTo>
                  <a:lnTo>
                    <a:pt x="472882" y="0"/>
                  </a:lnTo>
                  <a:cubicBezTo>
                    <a:pt x="525104" y="0"/>
                    <a:pt x="575187" y="20745"/>
                    <a:pt x="612113" y="57671"/>
                  </a:cubicBezTo>
                  <a:cubicBezTo>
                    <a:pt x="649039" y="94598"/>
                    <a:pt x="669785" y="144681"/>
                    <a:pt x="669785" y="196903"/>
                  </a:cubicBezTo>
                  <a:lnTo>
                    <a:pt x="669785" y="196903"/>
                  </a:lnTo>
                  <a:cubicBezTo>
                    <a:pt x="669785" y="305649"/>
                    <a:pt x="581628" y="393806"/>
                    <a:pt x="472882" y="393806"/>
                  </a:cubicBezTo>
                  <a:lnTo>
                    <a:pt x="196903" y="393806"/>
                  </a:lnTo>
                  <a:cubicBezTo>
                    <a:pt x="144681" y="393806"/>
                    <a:pt x="94598" y="373061"/>
                    <a:pt x="57671" y="336134"/>
                  </a:cubicBezTo>
                  <a:cubicBezTo>
                    <a:pt x="20745" y="299208"/>
                    <a:pt x="0" y="249125"/>
                    <a:pt x="0" y="196903"/>
                  </a:cubicBezTo>
                  <a:lnTo>
                    <a:pt x="0" y="196903"/>
                  </a:lnTo>
                  <a:cubicBezTo>
                    <a:pt x="0" y="144681"/>
                    <a:pt x="20745" y="94598"/>
                    <a:pt x="57671" y="57671"/>
                  </a:cubicBezTo>
                  <a:cubicBezTo>
                    <a:pt x="94598" y="20745"/>
                    <a:pt x="144681" y="0"/>
                    <a:pt x="196903" y="0"/>
                  </a:cubicBezTo>
                  <a:close/>
                </a:path>
              </a:pathLst>
            </a:custGeom>
            <a:solidFill>
              <a:srgbClr val="EFBD50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76200"/>
              <a:ext cx="669785" cy="575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59"/>
                </a:lnSpc>
              </a:pPr>
              <a:r>
                <a:rPr lang="en-US" sz="3799" dirty="0" err="1">
                  <a:solidFill>
                    <a:srgbClr val="000000"/>
                  </a:solidFill>
                  <a:latin typeface="Calibri (MS)"/>
                </a:rPr>
                <a:t>Hidung</a:t>
              </a:r>
              <a:endParaRPr lang="en-US" sz="37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1850743" y="8388196"/>
            <a:ext cx="1748201" cy="1315321"/>
            <a:chOff x="0" y="-76200"/>
            <a:chExt cx="712762" cy="536272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69785" cy="393806"/>
            </a:xfrm>
            <a:custGeom>
              <a:avLst/>
              <a:gdLst/>
              <a:ahLst/>
              <a:cxnLst/>
              <a:rect l="l" t="t" r="r" b="b"/>
              <a:pathLst>
                <a:path w="669785" h="393806">
                  <a:moveTo>
                    <a:pt x="196903" y="0"/>
                  </a:moveTo>
                  <a:lnTo>
                    <a:pt x="472882" y="0"/>
                  </a:lnTo>
                  <a:cubicBezTo>
                    <a:pt x="525104" y="0"/>
                    <a:pt x="575187" y="20745"/>
                    <a:pt x="612113" y="57671"/>
                  </a:cubicBezTo>
                  <a:cubicBezTo>
                    <a:pt x="649039" y="94598"/>
                    <a:pt x="669785" y="144681"/>
                    <a:pt x="669785" y="196903"/>
                  </a:cubicBezTo>
                  <a:lnTo>
                    <a:pt x="669785" y="196903"/>
                  </a:lnTo>
                  <a:cubicBezTo>
                    <a:pt x="669785" y="305649"/>
                    <a:pt x="581628" y="393806"/>
                    <a:pt x="472882" y="393806"/>
                  </a:cubicBezTo>
                  <a:lnTo>
                    <a:pt x="196903" y="393806"/>
                  </a:lnTo>
                  <a:cubicBezTo>
                    <a:pt x="144681" y="393806"/>
                    <a:pt x="94598" y="373061"/>
                    <a:pt x="57671" y="336134"/>
                  </a:cubicBezTo>
                  <a:cubicBezTo>
                    <a:pt x="20745" y="299208"/>
                    <a:pt x="0" y="249125"/>
                    <a:pt x="0" y="196903"/>
                  </a:cubicBezTo>
                  <a:lnTo>
                    <a:pt x="0" y="196903"/>
                  </a:lnTo>
                  <a:cubicBezTo>
                    <a:pt x="0" y="144681"/>
                    <a:pt x="20745" y="94598"/>
                    <a:pt x="57671" y="57671"/>
                  </a:cubicBezTo>
                  <a:cubicBezTo>
                    <a:pt x="94598" y="20745"/>
                    <a:pt x="144681" y="0"/>
                    <a:pt x="196903" y="0"/>
                  </a:cubicBezTo>
                  <a:close/>
                </a:path>
              </a:pathLst>
            </a:custGeom>
            <a:solidFill>
              <a:srgbClr val="EFBD50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-76200"/>
              <a:ext cx="712762" cy="536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59"/>
                </a:lnSpc>
              </a:pPr>
              <a:r>
                <a:rPr lang="en-US" sz="3799" dirty="0" err="1">
                  <a:solidFill>
                    <a:srgbClr val="000000"/>
                  </a:solidFill>
                  <a:latin typeface="Calibri (MS)"/>
                </a:rPr>
                <a:t>Peparu</a:t>
              </a:r>
              <a:endParaRPr lang="en-US" sz="37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3847056" y="8388196"/>
            <a:ext cx="1748203" cy="1315321"/>
            <a:chOff x="0" y="-76200"/>
            <a:chExt cx="712763" cy="536272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669785" cy="393806"/>
            </a:xfrm>
            <a:custGeom>
              <a:avLst/>
              <a:gdLst/>
              <a:ahLst/>
              <a:cxnLst/>
              <a:rect l="l" t="t" r="r" b="b"/>
              <a:pathLst>
                <a:path w="669785" h="393806">
                  <a:moveTo>
                    <a:pt x="196903" y="0"/>
                  </a:moveTo>
                  <a:lnTo>
                    <a:pt x="472882" y="0"/>
                  </a:lnTo>
                  <a:cubicBezTo>
                    <a:pt x="525104" y="0"/>
                    <a:pt x="575187" y="20745"/>
                    <a:pt x="612113" y="57671"/>
                  </a:cubicBezTo>
                  <a:cubicBezTo>
                    <a:pt x="649039" y="94598"/>
                    <a:pt x="669785" y="144681"/>
                    <a:pt x="669785" y="196903"/>
                  </a:cubicBezTo>
                  <a:lnTo>
                    <a:pt x="669785" y="196903"/>
                  </a:lnTo>
                  <a:cubicBezTo>
                    <a:pt x="669785" y="305649"/>
                    <a:pt x="581628" y="393806"/>
                    <a:pt x="472882" y="393806"/>
                  </a:cubicBezTo>
                  <a:lnTo>
                    <a:pt x="196903" y="393806"/>
                  </a:lnTo>
                  <a:cubicBezTo>
                    <a:pt x="144681" y="393806"/>
                    <a:pt x="94598" y="373061"/>
                    <a:pt x="57671" y="336134"/>
                  </a:cubicBezTo>
                  <a:cubicBezTo>
                    <a:pt x="20745" y="299208"/>
                    <a:pt x="0" y="249125"/>
                    <a:pt x="0" y="196903"/>
                  </a:cubicBezTo>
                  <a:lnTo>
                    <a:pt x="0" y="196903"/>
                  </a:lnTo>
                  <a:cubicBezTo>
                    <a:pt x="0" y="144681"/>
                    <a:pt x="20745" y="94598"/>
                    <a:pt x="57671" y="57671"/>
                  </a:cubicBezTo>
                  <a:cubicBezTo>
                    <a:pt x="94598" y="20745"/>
                    <a:pt x="144681" y="0"/>
                    <a:pt x="196903" y="0"/>
                  </a:cubicBezTo>
                  <a:close/>
                </a:path>
              </a:pathLst>
            </a:custGeom>
            <a:solidFill>
              <a:srgbClr val="EFBD50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76200"/>
              <a:ext cx="712763" cy="536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59"/>
                </a:lnSpc>
              </a:pPr>
              <a:r>
                <a:rPr lang="en-US" sz="3799" dirty="0" err="1">
                  <a:solidFill>
                    <a:srgbClr val="000000"/>
                  </a:solidFill>
                  <a:latin typeface="Calibri (MS)"/>
                </a:rPr>
                <a:t>Trakea</a:t>
              </a:r>
              <a:endParaRPr lang="en-US" sz="3799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sp>
        <p:nvSpPr>
          <p:cNvPr id="66" name="TextBox 66"/>
          <p:cNvSpPr txBox="1"/>
          <p:nvPr/>
        </p:nvSpPr>
        <p:spPr>
          <a:xfrm>
            <a:off x="4945124" y="204176"/>
            <a:ext cx="7727014" cy="209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</a:pPr>
            <a:r>
              <a:rPr lang="en-US" sz="6446">
                <a:solidFill>
                  <a:srgbClr val="0E4042"/>
                </a:solidFill>
                <a:latin typeface="Calibri (MS) Bold"/>
              </a:rPr>
              <a:t>Proses Pernafasan Manusia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814400" y="0"/>
            <a:ext cx="5473578" cy="32698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98" y="9208200"/>
            <a:ext cx="3607904" cy="107880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7896500" y="9208176"/>
            <a:ext cx="2706808" cy="6272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685700" y="3625826"/>
            <a:ext cx="2706808" cy="62725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4159626" y="1424300"/>
            <a:ext cx="2004838" cy="40399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8589" y="3729902"/>
            <a:ext cx="10851750" cy="472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79"/>
              </a:lnSpc>
            </a:pPr>
            <a:r>
              <a:rPr lang="en-US" sz="9899">
                <a:solidFill>
                  <a:srgbClr val="0E4042"/>
                </a:solidFill>
                <a:latin typeface="Calibri (MS) Bold"/>
              </a:rPr>
              <a:t>Kandungan </a:t>
            </a:r>
            <a:r>
              <a:rPr lang="en-US" sz="9899">
                <a:solidFill>
                  <a:srgbClr val="00837B"/>
                </a:solidFill>
                <a:latin typeface="Calibri (MS) Bold"/>
              </a:rPr>
              <a:t>Oksigen</a:t>
            </a:r>
            <a:r>
              <a:rPr lang="en-US" sz="9899">
                <a:solidFill>
                  <a:srgbClr val="0E4042"/>
                </a:solidFill>
                <a:latin typeface="Calibri (MS) Bold"/>
              </a:rPr>
              <a:t> dan </a:t>
            </a:r>
            <a:r>
              <a:rPr lang="en-US" sz="9899">
                <a:solidFill>
                  <a:srgbClr val="A0325B"/>
                </a:solidFill>
                <a:latin typeface="Calibri (MS) Bold"/>
              </a:rPr>
              <a:t>Karbon Dioksida</a:t>
            </a:r>
            <a:r>
              <a:rPr lang="en-US" sz="9899">
                <a:solidFill>
                  <a:srgbClr val="0E4042"/>
                </a:solidFill>
                <a:latin typeface="Calibri (MS) Bold"/>
              </a:rPr>
              <a:t> semasa Pernafasan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12814400" y="3269828"/>
            <a:ext cx="4444900" cy="476026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44753" y="2120848"/>
            <a:ext cx="2305297" cy="1818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12"/>
              </a:lnSpc>
            </a:pPr>
            <a:r>
              <a:rPr lang="en-US" sz="10510">
                <a:solidFill>
                  <a:srgbClr val="0E4042"/>
                </a:solidFill>
                <a:latin typeface="Calibri (MS) Bold"/>
              </a:rP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872</Words>
  <Application>Microsoft Office PowerPoint</Application>
  <PresentationFormat>Custom</PresentationFormat>
  <Paragraphs>311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Calibri (MS)</vt:lpstr>
      <vt:lpstr>Roboto Bold</vt:lpstr>
      <vt:lpstr>Nunito Bold</vt:lpstr>
      <vt:lpstr>Arial</vt:lpstr>
      <vt:lpstr>Roboto</vt:lpstr>
      <vt:lpstr>Calibri (MS)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Subject for Middle School - 6th Grade_ Biology XL by Slidesgo.pptx (1/2)</dc:title>
  <dc:creator>admin</dc:creator>
  <cp:lastModifiedBy>Madihah Rehana binti Ku Othman</cp:lastModifiedBy>
  <cp:revision>4</cp:revision>
  <dcterms:created xsi:type="dcterms:W3CDTF">2006-08-16T00:00:00Z</dcterms:created>
  <dcterms:modified xsi:type="dcterms:W3CDTF">2023-07-15T07:17:30Z</dcterms:modified>
  <dc:identifier>DAFkYQIaV40</dc:identifier>
</cp:coreProperties>
</file>